
<file path=[Content_Types].xml><?xml version="1.0" encoding="utf-8"?>
<Types xmlns="http://schemas.openxmlformats.org/package/2006/content-types">
  <Default Extension="png" ContentType="image/png"/>
  <Default Extension="emf" ContentType="image/x-emf"/>
  <Default Extension="jpeg" ContentType="image/jpeg"/>
  <Default Extension="rels" ContentType="application/vnd.openxmlformats-package.relationships+xml"/>
  <Default Extension="xml" ContentType="application/xml"/>
  <Default Extension="wav" ContentType="audio/wav"/>
  <Default Extension="gif" ContentType="image/gif"/>
  <Override PartName="/ppt/presentation.xml" ContentType="application/vnd.openxmlformats-officedocument.presentationml.presentation.main+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slideLayouts/slideLayout23.xml" ContentType="application/vnd.openxmlformats-officedocument.presentationml.slideLayout+xml"/>
  <Override PartName="/ppt/slideLayouts/slideLayout24.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 id="2147483661" r:id="rId2"/>
  </p:sldMasterIdLst>
  <p:notesMasterIdLst>
    <p:notesMasterId r:id="rId13"/>
  </p:notesMasterIdLst>
  <p:sldIdLst>
    <p:sldId id="328" r:id="rId3"/>
    <p:sldId id="282" r:id="rId4"/>
    <p:sldId id="348" r:id="rId5"/>
    <p:sldId id="339" r:id="rId6"/>
    <p:sldId id="341" r:id="rId7"/>
    <p:sldId id="349" r:id="rId8"/>
    <p:sldId id="350" r:id="rId9"/>
    <p:sldId id="351" r:id="rId10"/>
    <p:sldId id="352" r:id="rId11"/>
    <p:sldId id="353" r:id="rId12"/>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xmlns=""/>
    </p:ext>
  </p:extLst>
</p:presentation>
</file>

<file path=ppt/presProps.xml><?xml version="1.0" encoding="utf-8"?>
<p:presentationPr xmlns:a="http://schemas.openxmlformats.org/drawingml/2006/main" xmlns:r="http://schemas.openxmlformats.org/officeDocument/2006/relationships" xmlns:p="http://schemas.openxmlformats.org/presentationml/2006/main">
  <p:clrMru>
    <a:srgbClr val="008000"/>
    <a:srgbClr val="FFCC66"/>
    <a:srgbClr val="99FF99"/>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xmlns="" val="1"/>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5000" autoAdjust="0"/>
    <p:restoredTop sz="94434" autoAdjust="0"/>
  </p:normalViewPr>
  <p:slideViewPr>
    <p:cSldViewPr snapToGrid="0">
      <p:cViewPr>
        <p:scale>
          <a:sx n="70" d="100"/>
          <a:sy n="70" d="100"/>
        </p:scale>
        <p:origin x="-744" y="-84"/>
      </p:cViewPr>
      <p:guideLst>
        <p:guide orient="horz" pos="2160"/>
        <p:guide pos="3840"/>
      </p:guideLst>
    </p:cSldViewPr>
  </p:slideViewPr>
  <p:outlineViewPr>
    <p:cViewPr>
      <p:scale>
        <a:sx n="33" d="100"/>
        <a:sy n="33" d="100"/>
      </p:scale>
      <p:origin x="0" y="0"/>
    </p:cViewPr>
  </p:outlineViewPr>
  <p:notesTextViewPr>
    <p:cViewPr>
      <p:scale>
        <a:sx n="1" d="1"/>
        <a:sy n="1" d="1"/>
      </p:scale>
      <p:origin x="0" y="0"/>
    </p:cViewPr>
  </p:notesTextViewPr>
  <p:sorterViewPr>
    <p:cViewPr>
      <p:scale>
        <a:sx n="100" d="100"/>
        <a:sy n="100" d="100"/>
      </p:scale>
      <p:origin x="0" y="0"/>
    </p:cViewPr>
  </p:sorter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6.xml"/><Relationship Id="rId13" Type="http://schemas.openxmlformats.org/officeDocument/2006/relationships/notesMaster" Target="notesMasters/notesMaster1.xml"/><Relationship Id="rId3" Type="http://schemas.openxmlformats.org/officeDocument/2006/relationships/slide" Target="slides/slide1.xml"/><Relationship Id="rId7" Type="http://schemas.openxmlformats.org/officeDocument/2006/relationships/slide" Target="slides/slide5.xml"/><Relationship Id="rId12" Type="http://schemas.openxmlformats.org/officeDocument/2006/relationships/slide" Target="slides/slide10.xml"/><Relationship Id="rId17" Type="http://schemas.openxmlformats.org/officeDocument/2006/relationships/tableStyles" Target="tableStyles.xml"/><Relationship Id="rId2" Type="http://schemas.openxmlformats.org/officeDocument/2006/relationships/slideMaster" Target="slideMasters/slideMaster2.xml"/><Relationship Id="rId16" Type="http://schemas.openxmlformats.org/officeDocument/2006/relationships/theme" Target="theme/theme1.xml"/><Relationship Id="rId1" Type="http://schemas.openxmlformats.org/officeDocument/2006/relationships/slideMaster" Target="slideMasters/slideMaster1.xml"/><Relationship Id="rId6" Type="http://schemas.openxmlformats.org/officeDocument/2006/relationships/slide" Target="slides/slide4.xml"/><Relationship Id="rId11" Type="http://schemas.openxmlformats.org/officeDocument/2006/relationships/slide" Target="slides/slide9.xml"/><Relationship Id="rId5" Type="http://schemas.openxmlformats.org/officeDocument/2006/relationships/slide" Target="slides/slide3.xml"/><Relationship Id="rId15" Type="http://schemas.openxmlformats.org/officeDocument/2006/relationships/viewProps" Target="viewProps.xml"/><Relationship Id="rId10" Type="http://schemas.openxmlformats.org/officeDocument/2006/relationships/slide" Target="slides/slide8.xml"/><Relationship Id="rId4" Type="http://schemas.openxmlformats.org/officeDocument/2006/relationships/slide" Target="slides/slide2.xml"/><Relationship Id="rId9" Type="http://schemas.openxmlformats.org/officeDocument/2006/relationships/slide" Target="slides/slide7.xml"/><Relationship Id="rId14" Type="http://schemas.openxmlformats.org/officeDocument/2006/relationships/presProps" Target="presProps.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3.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FE5ECA97-8EB7-4ACB-9EC7-68CE240B91D1}" type="datetimeFigureOut">
              <a:rPr lang="en-US" smtClean="0"/>
              <a:t>19/3/2023</a:t>
            </a:fld>
            <a:endParaRPr lang="en-US"/>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24CB4512-CB9F-4570-8605-DEEB3CC51E2C}" type="slidenum">
              <a:rPr lang="en-US" smtClean="0"/>
              <a:t>‹#›</a:t>
            </a:fld>
            <a:endParaRPr lang="en-US"/>
          </a:p>
        </p:txBody>
      </p:sp>
    </p:spTree>
    <p:extLst>
      <p:ext uri="{BB962C8B-B14F-4D97-AF65-F5344CB8AC3E}">
        <p14:creationId xmlns:p14="http://schemas.microsoft.com/office/powerpoint/2010/main" val="3331070079"/>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122" name="幻灯片图像占位符 1">
            <a:extLst>
              <a:ext uri="{FF2B5EF4-FFF2-40B4-BE49-F238E27FC236}">
                <a16:creationId xmlns:a16="http://schemas.microsoft.com/office/drawing/2014/main" xmlns="" id="{75F1283C-7661-4345-86B4-1C8C2FA81C31}"/>
              </a:ext>
            </a:extLst>
          </p:cNvPr>
          <p:cNvSpPr>
            <a:spLocks noGrp="1" noRot="1" noChangeAspect="1" noTextEdit="1"/>
          </p:cNvSpPr>
          <p:nvPr>
            <p:ph type="sldImg"/>
          </p:nvPr>
        </p:nvSpPr>
        <p:spPr bwMode="auto">
          <a:xfrm>
            <a:off x="685800" y="1143000"/>
            <a:ext cx="5486400" cy="3086100"/>
          </a:xfrm>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5123" name="备注占位符 2">
            <a:extLst>
              <a:ext uri="{FF2B5EF4-FFF2-40B4-BE49-F238E27FC236}">
                <a16:creationId xmlns:a16="http://schemas.microsoft.com/office/drawing/2014/main" xmlns="" id="{771CA615-219D-447E-9495-B25648932280}"/>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eaLnBrk="1" hangingPunct="1">
              <a:spcBef>
                <a:spcPct val="0"/>
              </a:spcBef>
            </a:pPr>
            <a:endParaRPr lang="zh-CN" altLang="en-US"/>
          </a:p>
        </p:txBody>
      </p:sp>
      <p:sp>
        <p:nvSpPr>
          <p:cNvPr id="5124" name="灯片编号占位符 3">
            <a:extLst>
              <a:ext uri="{FF2B5EF4-FFF2-40B4-BE49-F238E27FC236}">
                <a16:creationId xmlns:a16="http://schemas.microsoft.com/office/drawing/2014/main" xmlns="" id="{EBDDD89B-5778-4E71-962E-C17EAD983374}"/>
              </a:ext>
            </a:extLst>
          </p:cNvPr>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等线" panose="02010600030101010101" pitchFamily="2" charset="-122"/>
                <a:ea typeface="等线" panose="02010600030101010101" pitchFamily="2" charset="-122"/>
              </a:defRPr>
            </a:lvl1pPr>
            <a:lvl2pPr marL="742950" indent="-285750">
              <a:defRPr>
                <a:solidFill>
                  <a:schemeClr val="tx1"/>
                </a:solidFill>
                <a:latin typeface="等线" panose="02010600030101010101" pitchFamily="2" charset="-122"/>
                <a:ea typeface="等线" panose="02010600030101010101" pitchFamily="2" charset="-122"/>
              </a:defRPr>
            </a:lvl2pPr>
            <a:lvl3pPr marL="1143000" indent="-228600">
              <a:defRPr>
                <a:solidFill>
                  <a:schemeClr val="tx1"/>
                </a:solidFill>
                <a:latin typeface="等线" panose="02010600030101010101" pitchFamily="2" charset="-122"/>
                <a:ea typeface="等线" panose="02010600030101010101" pitchFamily="2" charset="-122"/>
              </a:defRPr>
            </a:lvl3pPr>
            <a:lvl4pPr marL="1600200" indent="-228600">
              <a:defRPr>
                <a:solidFill>
                  <a:schemeClr val="tx1"/>
                </a:solidFill>
                <a:latin typeface="等线" panose="02010600030101010101" pitchFamily="2" charset="-122"/>
                <a:ea typeface="等线" panose="02010600030101010101" pitchFamily="2" charset="-122"/>
              </a:defRPr>
            </a:lvl4pPr>
            <a:lvl5pPr marL="2057400" indent="-228600">
              <a:defRPr>
                <a:solidFill>
                  <a:schemeClr val="tx1"/>
                </a:solidFill>
                <a:latin typeface="等线" panose="02010600030101010101" pitchFamily="2" charset="-122"/>
                <a:ea typeface="等线" panose="02010600030101010101" pitchFamily="2" charset="-122"/>
              </a:defRPr>
            </a:lvl5pPr>
            <a:lvl6pPr marL="2514600" indent="-228600" eaLnBrk="0" fontAlgn="base" hangingPunct="0">
              <a:spcBef>
                <a:spcPct val="0"/>
              </a:spcBef>
              <a:spcAft>
                <a:spcPct val="0"/>
              </a:spcAft>
              <a:defRPr>
                <a:solidFill>
                  <a:schemeClr val="tx1"/>
                </a:solidFill>
                <a:latin typeface="等线" panose="02010600030101010101" pitchFamily="2" charset="-122"/>
                <a:ea typeface="等线" panose="02010600030101010101" pitchFamily="2" charset="-122"/>
              </a:defRPr>
            </a:lvl6pPr>
            <a:lvl7pPr marL="2971800" indent="-228600" eaLnBrk="0" fontAlgn="base" hangingPunct="0">
              <a:spcBef>
                <a:spcPct val="0"/>
              </a:spcBef>
              <a:spcAft>
                <a:spcPct val="0"/>
              </a:spcAft>
              <a:defRPr>
                <a:solidFill>
                  <a:schemeClr val="tx1"/>
                </a:solidFill>
                <a:latin typeface="等线" panose="02010600030101010101" pitchFamily="2" charset="-122"/>
                <a:ea typeface="等线" panose="02010600030101010101" pitchFamily="2" charset="-122"/>
              </a:defRPr>
            </a:lvl7pPr>
            <a:lvl8pPr marL="3429000" indent="-228600" eaLnBrk="0" fontAlgn="base" hangingPunct="0">
              <a:spcBef>
                <a:spcPct val="0"/>
              </a:spcBef>
              <a:spcAft>
                <a:spcPct val="0"/>
              </a:spcAft>
              <a:defRPr>
                <a:solidFill>
                  <a:schemeClr val="tx1"/>
                </a:solidFill>
                <a:latin typeface="等线" panose="02010600030101010101" pitchFamily="2" charset="-122"/>
                <a:ea typeface="等线" panose="02010600030101010101" pitchFamily="2" charset="-122"/>
              </a:defRPr>
            </a:lvl8pPr>
            <a:lvl9pPr marL="3886200" indent="-228600" eaLnBrk="0" fontAlgn="base" hangingPunct="0">
              <a:spcBef>
                <a:spcPct val="0"/>
              </a:spcBef>
              <a:spcAft>
                <a:spcPct val="0"/>
              </a:spcAft>
              <a:defRPr>
                <a:solidFill>
                  <a:schemeClr val="tx1"/>
                </a:solidFill>
                <a:latin typeface="等线" panose="02010600030101010101" pitchFamily="2" charset="-122"/>
                <a:ea typeface="等线" panose="02010600030101010101" pitchFamily="2" charset="-122"/>
              </a:defRPr>
            </a:lvl9pPr>
          </a:lstStyle>
          <a:p>
            <a:fld id="{BE39B94C-70B1-43F0-928D-1CBE70D4D66E}" type="slidenum">
              <a:rPr lang="zh-CN" altLang="en-US"/>
              <a:pPr/>
              <a:t>1</a:t>
            </a:fld>
            <a:endParaRPr lang="zh-CN" altLang="en-US"/>
          </a:p>
        </p:txBody>
      </p:sp>
    </p:spTree>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266" name="幻灯片图像占位符 1">
            <a:extLst>
              <a:ext uri="{FF2B5EF4-FFF2-40B4-BE49-F238E27FC236}">
                <a16:creationId xmlns:a16="http://schemas.microsoft.com/office/drawing/2014/main" xmlns="" id="{22D26EB6-2EC3-4E90-94C1-2C9D8F535AFB}"/>
              </a:ext>
            </a:extLst>
          </p:cNvPr>
          <p:cNvSpPr>
            <a:spLocks noGrp="1" noRot="1" noChangeAspect="1" noTextEdit="1"/>
          </p:cNvSpPr>
          <p:nvPr>
            <p:ph type="sldImg"/>
          </p:nvPr>
        </p:nvSpPr>
        <p:spPr bwMode="auto">
          <a:xfrm>
            <a:off x="685800" y="1143000"/>
            <a:ext cx="5486400" cy="3086100"/>
          </a:xfrm>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1267" name="备注占位符 2">
            <a:extLst>
              <a:ext uri="{FF2B5EF4-FFF2-40B4-BE49-F238E27FC236}">
                <a16:creationId xmlns:a16="http://schemas.microsoft.com/office/drawing/2014/main" xmlns="" id="{27AC6E68-8F7F-46FC-B3BE-36FBD82D275F}"/>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eaLnBrk="1" hangingPunct="1">
              <a:spcBef>
                <a:spcPct val="0"/>
              </a:spcBef>
            </a:pPr>
            <a:endParaRPr lang="zh-CN" altLang="en-US"/>
          </a:p>
        </p:txBody>
      </p:sp>
      <p:sp>
        <p:nvSpPr>
          <p:cNvPr id="11268" name="灯片编号占位符 3">
            <a:extLst>
              <a:ext uri="{FF2B5EF4-FFF2-40B4-BE49-F238E27FC236}">
                <a16:creationId xmlns:a16="http://schemas.microsoft.com/office/drawing/2014/main" xmlns="" id="{20AA726B-F982-47F5-893E-537DBB6970F0}"/>
              </a:ext>
            </a:extLst>
          </p:cNvPr>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等线" panose="02010600030101010101" pitchFamily="2" charset="-122"/>
                <a:ea typeface="等线" panose="02010600030101010101" pitchFamily="2" charset="-122"/>
              </a:defRPr>
            </a:lvl1pPr>
            <a:lvl2pPr marL="742950" indent="-285750">
              <a:defRPr>
                <a:solidFill>
                  <a:schemeClr val="tx1"/>
                </a:solidFill>
                <a:latin typeface="等线" panose="02010600030101010101" pitchFamily="2" charset="-122"/>
                <a:ea typeface="等线" panose="02010600030101010101" pitchFamily="2" charset="-122"/>
              </a:defRPr>
            </a:lvl2pPr>
            <a:lvl3pPr marL="1143000" indent="-228600">
              <a:defRPr>
                <a:solidFill>
                  <a:schemeClr val="tx1"/>
                </a:solidFill>
                <a:latin typeface="等线" panose="02010600030101010101" pitchFamily="2" charset="-122"/>
                <a:ea typeface="等线" panose="02010600030101010101" pitchFamily="2" charset="-122"/>
              </a:defRPr>
            </a:lvl3pPr>
            <a:lvl4pPr marL="1600200" indent="-228600">
              <a:defRPr>
                <a:solidFill>
                  <a:schemeClr val="tx1"/>
                </a:solidFill>
                <a:latin typeface="等线" panose="02010600030101010101" pitchFamily="2" charset="-122"/>
                <a:ea typeface="等线" panose="02010600030101010101" pitchFamily="2" charset="-122"/>
              </a:defRPr>
            </a:lvl4pPr>
            <a:lvl5pPr marL="2057400" indent="-228600">
              <a:defRPr>
                <a:solidFill>
                  <a:schemeClr val="tx1"/>
                </a:solidFill>
                <a:latin typeface="等线" panose="02010600030101010101" pitchFamily="2" charset="-122"/>
                <a:ea typeface="等线" panose="02010600030101010101" pitchFamily="2" charset="-122"/>
              </a:defRPr>
            </a:lvl5pPr>
            <a:lvl6pPr marL="2514600" indent="-228600" eaLnBrk="0" fontAlgn="base" hangingPunct="0">
              <a:spcBef>
                <a:spcPct val="0"/>
              </a:spcBef>
              <a:spcAft>
                <a:spcPct val="0"/>
              </a:spcAft>
              <a:defRPr>
                <a:solidFill>
                  <a:schemeClr val="tx1"/>
                </a:solidFill>
                <a:latin typeface="等线" panose="02010600030101010101" pitchFamily="2" charset="-122"/>
                <a:ea typeface="等线" panose="02010600030101010101" pitchFamily="2" charset="-122"/>
              </a:defRPr>
            </a:lvl6pPr>
            <a:lvl7pPr marL="2971800" indent="-228600" eaLnBrk="0" fontAlgn="base" hangingPunct="0">
              <a:spcBef>
                <a:spcPct val="0"/>
              </a:spcBef>
              <a:spcAft>
                <a:spcPct val="0"/>
              </a:spcAft>
              <a:defRPr>
                <a:solidFill>
                  <a:schemeClr val="tx1"/>
                </a:solidFill>
                <a:latin typeface="等线" panose="02010600030101010101" pitchFamily="2" charset="-122"/>
                <a:ea typeface="等线" panose="02010600030101010101" pitchFamily="2" charset="-122"/>
              </a:defRPr>
            </a:lvl7pPr>
            <a:lvl8pPr marL="3429000" indent="-228600" eaLnBrk="0" fontAlgn="base" hangingPunct="0">
              <a:spcBef>
                <a:spcPct val="0"/>
              </a:spcBef>
              <a:spcAft>
                <a:spcPct val="0"/>
              </a:spcAft>
              <a:defRPr>
                <a:solidFill>
                  <a:schemeClr val="tx1"/>
                </a:solidFill>
                <a:latin typeface="等线" panose="02010600030101010101" pitchFamily="2" charset="-122"/>
                <a:ea typeface="等线" panose="02010600030101010101" pitchFamily="2" charset="-122"/>
              </a:defRPr>
            </a:lvl8pPr>
            <a:lvl9pPr marL="3886200" indent="-228600" eaLnBrk="0" fontAlgn="base" hangingPunct="0">
              <a:spcBef>
                <a:spcPct val="0"/>
              </a:spcBef>
              <a:spcAft>
                <a:spcPct val="0"/>
              </a:spcAft>
              <a:defRPr>
                <a:solidFill>
                  <a:schemeClr val="tx1"/>
                </a:solidFill>
                <a:latin typeface="等线" panose="02010600030101010101" pitchFamily="2" charset="-122"/>
                <a:ea typeface="等线" panose="02010600030101010101" pitchFamily="2" charset="-122"/>
              </a:defRPr>
            </a:lvl9pPr>
          </a:lstStyle>
          <a:p>
            <a:fld id="{F86C1172-C072-4EB4-96EE-92A87EC9DB9C}" type="slidenum">
              <a:rPr lang="zh-CN" altLang="en-US"/>
              <a:pPr/>
              <a:t>2</a:t>
            </a:fld>
            <a:endParaRPr lang="zh-CN" altLang="en-US"/>
          </a:p>
        </p:txBody>
      </p:sp>
    </p:spTree>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5602" name="Slide Image Placeholder 1"/>
          <p:cNvSpPr>
            <a:spLocks noGrp="1" noRot="1" noChangeAspect="1" noTextEdit="1"/>
          </p:cNvSpPr>
          <p:nvPr>
            <p:ph type="sldImg"/>
          </p:nvPr>
        </p:nvSpPr>
        <p:spPr>
          <a:xfrm>
            <a:off x="1143000" y="685800"/>
            <a:ext cx="4572000" cy="3429000"/>
          </a:xfrm>
          <a:ln/>
        </p:spPr>
      </p:sp>
      <p:sp>
        <p:nvSpPr>
          <p:cNvPr id="25603" name="Notes Placeholder 2"/>
          <p:cNvSpPr>
            <a:spLocks noGrp="1"/>
          </p:cNvSpPr>
          <p:nvPr>
            <p:ph type="body" idx="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endParaRPr lang="vi-VN" smtClean="0"/>
          </a:p>
        </p:txBody>
      </p:sp>
      <p:sp>
        <p:nvSpPr>
          <p:cNvPr id="25604" name="Slide Number Placeholder 3"/>
          <p:cNvSpPr>
            <a:spLocks noGrp="1"/>
          </p:cNvSpPr>
          <p:nvPr>
            <p:ph type="sldNum" sz="quarter" idx="5"/>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defRPr>
                <a:solidFill>
                  <a:schemeClr val="tx1"/>
                </a:solidFill>
                <a:latin typeface="VNI-Times" pitchFamily="2" charset="0"/>
              </a:defRPr>
            </a:lvl1pPr>
            <a:lvl2pPr marL="742950" indent="-285750" eaLnBrk="0" hangingPunct="0">
              <a:defRPr>
                <a:solidFill>
                  <a:schemeClr val="tx1"/>
                </a:solidFill>
                <a:latin typeface="VNI-Times" pitchFamily="2" charset="0"/>
              </a:defRPr>
            </a:lvl2pPr>
            <a:lvl3pPr marL="1143000" indent="-228600" eaLnBrk="0" hangingPunct="0">
              <a:defRPr>
                <a:solidFill>
                  <a:schemeClr val="tx1"/>
                </a:solidFill>
                <a:latin typeface="VNI-Times" pitchFamily="2" charset="0"/>
              </a:defRPr>
            </a:lvl3pPr>
            <a:lvl4pPr marL="1600200" indent="-228600" eaLnBrk="0" hangingPunct="0">
              <a:defRPr>
                <a:solidFill>
                  <a:schemeClr val="tx1"/>
                </a:solidFill>
                <a:latin typeface="VNI-Times" pitchFamily="2" charset="0"/>
              </a:defRPr>
            </a:lvl4pPr>
            <a:lvl5pPr marL="2057400" indent="-228600" eaLnBrk="0" hangingPunct="0">
              <a:defRPr>
                <a:solidFill>
                  <a:schemeClr val="tx1"/>
                </a:solidFill>
                <a:latin typeface="VNI-Times" pitchFamily="2" charset="0"/>
              </a:defRPr>
            </a:lvl5pPr>
            <a:lvl6pPr marL="2514600" indent="-228600" eaLnBrk="0" fontAlgn="base" hangingPunct="0">
              <a:spcBef>
                <a:spcPct val="0"/>
              </a:spcBef>
              <a:spcAft>
                <a:spcPct val="0"/>
              </a:spcAft>
              <a:defRPr>
                <a:solidFill>
                  <a:schemeClr val="tx1"/>
                </a:solidFill>
                <a:latin typeface="VNI-Times" pitchFamily="2" charset="0"/>
              </a:defRPr>
            </a:lvl6pPr>
            <a:lvl7pPr marL="2971800" indent="-228600" eaLnBrk="0" fontAlgn="base" hangingPunct="0">
              <a:spcBef>
                <a:spcPct val="0"/>
              </a:spcBef>
              <a:spcAft>
                <a:spcPct val="0"/>
              </a:spcAft>
              <a:defRPr>
                <a:solidFill>
                  <a:schemeClr val="tx1"/>
                </a:solidFill>
                <a:latin typeface="VNI-Times" pitchFamily="2" charset="0"/>
              </a:defRPr>
            </a:lvl7pPr>
            <a:lvl8pPr marL="3429000" indent="-228600" eaLnBrk="0" fontAlgn="base" hangingPunct="0">
              <a:spcBef>
                <a:spcPct val="0"/>
              </a:spcBef>
              <a:spcAft>
                <a:spcPct val="0"/>
              </a:spcAft>
              <a:defRPr>
                <a:solidFill>
                  <a:schemeClr val="tx1"/>
                </a:solidFill>
                <a:latin typeface="VNI-Times" pitchFamily="2" charset="0"/>
              </a:defRPr>
            </a:lvl8pPr>
            <a:lvl9pPr marL="3886200" indent="-228600" eaLnBrk="0" fontAlgn="base" hangingPunct="0">
              <a:spcBef>
                <a:spcPct val="0"/>
              </a:spcBef>
              <a:spcAft>
                <a:spcPct val="0"/>
              </a:spcAft>
              <a:defRPr>
                <a:solidFill>
                  <a:schemeClr val="tx1"/>
                </a:solidFill>
                <a:latin typeface="VNI-Times" pitchFamily="2" charset="0"/>
              </a:defRPr>
            </a:lvl9pPr>
          </a:lstStyle>
          <a:p>
            <a:pPr eaLnBrk="1" hangingPunct="1"/>
            <a:fld id="{86507642-40D3-414F-A815-29495770A8EA}" type="slidenum">
              <a:rPr lang="en-US">
                <a:solidFill>
                  <a:prstClr val="black"/>
                </a:solidFill>
              </a:rPr>
              <a:pPr eaLnBrk="1" hangingPunct="1"/>
              <a:t>8</a:t>
            </a:fld>
            <a:endParaRPr lang="en-US">
              <a:solidFill>
                <a:prstClr val="black"/>
              </a:solidFill>
            </a:endParaRPr>
          </a:p>
        </p:txBody>
      </p:sp>
    </p:spTree>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6626" name="Slide Image Placeholder 1"/>
          <p:cNvSpPr>
            <a:spLocks noGrp="1" noRot="1" noChangeAspect="1" noChangeArrowheads="1" noTextEdit="1"/>
          </p:cNvSpPr>
          <p:nvPr>
            <p:ph type="sldImg"/>
          </p:nvPr>
        </p:nvSpPr>
        <p:spPr>
          <a:xfrm>
            <a:off x="1143000" y="685800"/>
            <a:ext cx="4572000" cy="3429000"/>
          </a:xfrm>
          <a:ln/>
        </p:spPr>
      </p:sp>
      <p:sp>
        <p:nvSpPr>
          <p:cNvPr id="26627" name="Notes Placeholder 2"/>
          <p:cNvSpPr>
            <a:spLocks noGrp="1"/>
          </p:cNvSpPr>
          <p:nvPr>
            <p:ph type="body" idx="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a:spcBef>
                <a:spcPct val="0"/>
              </a:spcBef>
            </a:pPr>
            <a:endParaRPr lang="en-US" altLang="en-US" smtClean="0">
              <a:latin typeface="Arial" charset="0"/>
            </a:endParaRPr>
          </a:p>
        </p:txBody>
      </p:sp>
      <p:sp>
        <p:nvSpPr>
          <p:cNvPr id="26628" name="Slide Number Placeholder 3"/>
          <p:cNvSpPr>
            <a:spLocks noGrp="1"/>
          </p:cNvSpPr>
          <p:nvPr>
            <p:ph type="sldNum" sz="quarter" idx="5"/>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defRPr>
                <a:solidFill>
                  <a:schemeClr val="tx1"/>
                </a:solidFill>
                <a:latin typeface="VNI-Times" pitchFamily="2" charset="0"/>
              </a:defRPr>
            </a:lvl1pPr>
            <a:lvl2pPr marL="742950" indent="-285750" eaLnBrk="0" hangingPunct="0">
              <a:defRPr>
                <a:solidFill>
                  <a:schemeClr val="tx1"/>
                </a:solidFill>
                <a:latin typeface="VNI-Times" pitchFamily="2" charset="0"/>
              </a:defRPr>
            </a:lvl2pPr>
            <a:lvl3pPr marL="1143000" indent="-228600" eaLnBrk="0" hangingPunct="0">
              <a:defRPr>
                <a:solidFill>
                  <a:schemeClr val="tx1"/>
                </a:solidFill>
                <a:latin typeface="VNI-Times" pitchFamily="2" charset="0"/>
              </a:defRPr>
            </a:lvl3pPr>
            <a:lvl4pPr marL="1600200" indent="-228600" eaLnBrk="0" hangingPunct="0">
              <a:defRPr>
                <a:solidFill>
                  <a:schemeClr val="tx1"/>
                </a:solidFill>
                <a:latin typeface="VNI-Times" pitchFamily="2" charset="0"/>
              </a:defRPr>
            </a:lvl4pPr>
            <a:lvl5pPr marL="2057400" indent="-228600" eaLnBrk="0" hangingPunct="0">
              <a:defRPr>
                <a:solidFill>
                  <a:schemeClr val="tx1"/>
                </a:solidFill>
                <a:latin typeface="VNI-Times" pitchFamily="2" charset="0"/>
              </a:defRPr>
            </a:lvl5pPr>
            <a:lvl6pPr marL="2514600" indent="-228600" eaLnBrk="0" fontAlgn="base" hangingPunct="0">
              <a:spcBef>
                <a:spcPct val="0"/>
              </a:spcBef>
              <a:spcAft>
                <a:spcPct val="0"/>
              </a:spcAft>
              <a:defRPr>
                <a:solidFill>
                  <a:schemeClr val="tx1"/>
                </a:solidFill>
                <a:latin typeface="VNI-Times" pitchFamily="2" charset="0"/>
              </a:defRPr>
            </a:lvl6pPr>
            <a:lvl7pPr marL="2971800" indent="-228600" eaLnBrk="0" fontAlgn="base" hangingPunct="0">
              <a:spcBef>
                <a:spcPct val="0"/>
              </a:spcBef>
              <a:spcAft>
                <a:spcPct val="0"/>
              </a:spcAft>
              <a:defRPr>
                <a:solidFill>
                  <a:schemeClr val="tx1"/>
                </a:solidFill>
                <a:latin typeface="VNI-Times" pitchFamily="2" charset="0"/>
              </a:defRPr>
            </a:lvl7pPr>
            <a:lvl8pPr marL="3429000" indent="-228600" eaLnBrk="0" fontAlgn="base" hangingPunct="0">
              <a:spcBef>
                <a:spcPct val="0"/>
              </a:spcBef>
              <a:spcAft>
                <a:spcPct val="0"/>
              </a:spcAft>
              <a:defRPr>
                <a:solidFill>
                  <a:schemeClr val="tx1"/>
                </a:solidFill>
                <a:latin typeface="VNI-Times" pitchFamily="2" charset="0"/>
              </a:defRPr>
            </a:lvl8pPr>
            <a:lvl9pPr marL="3886200" indent="-228600" eaLnBrk="0" fontAlgn="base" hangingPunct="0">
              <a:spcBef>
                <a:spcPct val="0"/>
              </a:spcBef>
              <a:spcAft>
                <a:spcPct val="0"/>
              </a:spcAft>
              <a:defRPr>
                <a:solidFill>
                  <a:schemeClr val="tx1"/>
                </a:solidFill>
                <a:latin typeface="VNI-Times" pitchFamily="2" charset="0"/>
              </a:defRPr>
            </a:lvl9pPr>
          </a:lstStyle>
          <a:p>
            <a:pPr eaLnBrk="1" hangingPunct="1"/>
            <a:fld id="{F93834C0-1D86-48F4-BE45-99FA51F947D5}" type="slidenum">
              <a:rPr lang="en-US" altLang="en-US" b="1" u="sng">
                <a:solidFill>
                  <a:prstClr val="black"/>
                </a:solidFill>
                <a:latin typeface="Times New Roman" pitchFamily="18" charset="0"/>
              </a:rPr>
              <a:pPr eaLnBrk="1" hangingPunct="1"/>
              <a:t>9</a:t>
            </a:fld>
            <a:endParaRPr lang="en-US" altLang="en-US" b="1" u="sng">
              <a:solidFill>
                <a:prstClr val="black"/>
              </a:solidFill>
              <a:latin typeface="Times New Roman" pitchFamily="18" charset="0"/>
            </a:endParaRPr>
          </a:p>
        </p:txBody>
      </p:sp>
    </p:spTree>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1524000" y="1122363"/>
            <a:ext cx="9144000" cy="2387600"/>
          </a:xfrm>
        </p:spPr>
        <p:txBody>
          <a:bodyPr anchor="b"/>
          <a:lstStyle>
            <a:lvl1pPr algn="ctr">
              <a:defRPr sz="6000"/>
            </a:lvl1pPr>
          </a:lstStyle>
          <a:p>
            <a:r>
              <a:rPr lang="en-US"/>
              <a:t>Click to edit Master title style</a:t>
            </a:r>
          </a:p>
        </p:txBody>
      </p:sp>
      <p:sp>
        <p:nvSpPr>
          <p:cNvPr id="3" name="Subtitle 2"/>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p>
        </p:txBody>
      </p:sp>
      <p:sp>
        <p:nvSpPr>
          <p:cNvPr id="4" name="Date Placeholder 3"/>
          <p:cNvSpPr>
            <a:spLocks noGrp="1"/>
          </p:cNvSpPr>
          <p:nvPr>
            <p:ph type="dt" sz="half" idx="10"/>
          </p:nvPr>
        </p:nvSpPr>
        <p:spPr/>
        <p:txBody>
          <a:bodyPr/>
          <a:lstStyle/>
          <a:p>
            <a:fld id="{84DD461D-A9AE-4EC2-861F-590C9694E739}" type="datetimeFigureOut">
              <a:rPr lang="en-US" smtClean="0"/>
              <a:t>19/3/2023</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9797F908-F780-422B-AFEF-23C0ED19201F}" type="slidenum">
              <a:rPr lang="en-US" smtClean="0"/>
              <a:t>‹#›</a:t>
            </a:fld>
            <a:endParaRPr lang="en-US"/>
          </a:p>
        </p:txBody>
      </p:sp>
    </p:spTree>
    <p:extLst>
      <p:ext uri="{BB962C8B-B14F-4D97-AF65-F5344CB8AC3E}">
        <p14:creationId xmlns:p14="http://schemas.microsoft.com/office/powerpoint/2010/main" val="2128093497"/>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84DD461D-A9AE-4EC2-861F-590C9694E739}" type="datetimeFigureOut">
              <a:rPr lang="en-US" smtClean="0"/>
              <a:t>19/3/2023</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9797F908-F780-422B-AFEF-23C0ED19201F}" type="slidenum">
              <a:rPr lang="en-US" smtClean="0"/>
              <a:t>‹#›</a:t>
            </a:fld>
            <a:endParaRPr lang="en-US"/>
          </a:p>
        </p:txBody>
      </p:sp>
    </p:spTree>
    <p:extLst>
      <p:ext uri="{BB962C8B-B14F-4D97-AF65-F5344CB8AC3E}">
        <p14:creationId xmlns:p14="http://schemas.microsoft.com/office/powerpoint/2010/main" val="493874365"/>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831851" y="1709740"/>
            <a:ext cx="10515600" cy="2852737"/>
          </a:xfrm>
        </p:spPr>
        <p:txBody>
          <a:bodyPr anchor="b"/>
          <a:lstStyle>
            <a:lvl1pPr>
              <a:defRPr sz="6000"/>
            </a:lvl1pPr>
          </a:lstStyle>
          <a:p>
            <a:r>
              <a:rPr lang="en-US"/>
              <a:t>Click to edit Master title style</a:t>
            </a:r>
          </a:p>
        </p:txBody>
      </p:sp>
      <p:sp>
        <p:nvSpPr>
          <p:cNvPr id="3" name="Text Placeholder 2"/>
          <p:cNvSpPr>
            <a:spLocks noGrp="1"/>
          </p:cNvSpPr>
          <p:nvPr>
            <p:ph type="body" idx="1"/>
          </p:nvPr>
        </p:nvSpPr>
        <p:spPr>
          <a:xfrm>
            <a:off x="831851" y="4589465"/>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84DD461D-A9AE-4EC2-861F-590C9694E739}" type="datetimeFigureOut">
              <a:rPr lang="en-US" smtClean="0"/>
              <a:t>19/3/2023</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9797F908-F780-422B-AFEF-23C0ED19201F}" type="slidenum">
              <a:rPr lang="en-US" smtClean="0"/>
              <a:t>‹#›</a:t>
            </a:fld>
            <a:endParaRPr lang="en-US"/>
          </a:p>
        </p:txBody>
      </p:sp>
    </p:spTree>
    <p:extLst>
      <p:ext uri="{BB962C8B-B14F-4D97-AF65-F5344CB8AC3E}">
        <p14:creationId xmlns:p14="http://schemas.microsoft.com/office/powerpoint/2010/main" val="4202699662"/>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sz="half" idx="1"/>
          </p:nvPr>
        </p:nvSpPr>
        <p:spPr>
          <a:xfrm>
            <a:off x="838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6172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p:cNvSpPr>
            <a:spLocks noGrp="1"/>
          </p:cNvSpPr>
          <p:nvPr>
            <p:ph type="dt" sz="half" idx="10"/>
          </p:nvPr>
        </p:nvSpPr>
        <p:spPr/>
        <p:txBody>
          <a:bodyPr/>
          <a:lstStyle/>
          <a:p>
            <a:fld id="{84DD461D-A9AE-4EC2-861F-590C9694E739}" type="datetimeFigureOut">
              <a:rPr lang="en-US" smtClean="0"/>
              <a:t>19/3/2023</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9797F908-F780-422B-AFEF-23C0ED19201F}" type="slidenum">
              <a:rPr lang="en-US" smtClean="0"/>
              <a:t>‹#›</a:t>
            </a:fld>
            <a:endParaRPr lang="en-US"/>
          </a:p>
        </p:txBody>
      </p:sp>
    </p:spTree>
    <p:extLst>
      <p:ext uri="{BB962C8B-B14F-4D97-AF65-F5344CB8AC3E}">
        <p14:creationId xmlns:p14="http://schemas.microsoft.com/office/powerpoint/2010/main" val="3432111115"/>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839788" y="365127"/>
            <a:ext cx="10515600" cy="1325563"/>
          </a:xfrm>
        </p:spPr>
        <p:txBody>
          <a:bodyPr/>
          <a:lstStyle/>
          <a:p>
            <a:r>
              <a:rPr lang="en-US"/>
              <a:t>Click to edit Master title style</a:t>
            </a:r>
          </a:p>
        </p:txBody>
      </p:sp>
      <p:sp>
        <p:nvSpPr>
          <p:cNvPr id="3" name="Text Placeholder 2"/>
          <p:cNvSpPr>
            <a:spLocks noGrp="1"/>
          </p:cNvSpPr>
          <p:nvPr>
            <p:ph type="body" idx="1"/>
          </p:nvPr>
        </p:nvSpPr>
        <p:spPr>
          <a:xfrm>
            <a:off x="839789"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839789" y="2505075"/>
            <a:ext cx="5157787"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p:cNvSpPr>
            <a:spLocks noGrp="1"/>
          </p:cNvSpPr>
          <p:nvPr>
            <p:ph type="body" sz="quarter" idx="3"/>
          </p:nvPr>
        </p:nvSpPr>
        <p:spPr>
          <a:xfrm>
            <a:off x="6172201"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6172201" y="2505075"/>
            <a:ext cx="5183188"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6"/>
          <p:cNvSpPr>
            <a:spLocks noGrp="1"/>
          </p:cNvSpPr>
          <p:nvPr>
            <p:ph type="dt" sz="half" idx="10"/>
          </p:nvPr>
        </p:nvSpPr>
        <p:spPr/>
        <p:txBody>
          <a:bodyPr/>
          <a:lstStyle/>
          <a:p>
            <a:fld id="{84DD461D-A9AE-4EC2-861F-590C9694E739}" type="datetimeFigureOut">
              <a:rPr lang="en-US" smtClean="0"/>
              <a:t>19/3/2023</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9797F908-F780-422B-AFEF-23C0ED19201F}" type="slidenum">
              <a:rPr lang="en-US" smtClean="0"/>
              <a:t>‹#›</a:t>
            </a:fld>
            <a:endParaRPr lang="en-US"/>
          </a:p>
        </p:txBody>
      </p:sp>
    </p:spTree>
    <p:extLst>
      <p:ext uri="{BB962C8B-B14F-4D97-AF65-F5344CB8AC3E}">
        <p14:creationId xmlns:p14="http://schemas.microsoft.com/office/powerpoint/2010/main" val="1283283097"/>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Date Placeholder 2"/>
          <p:cNvSpPr>
            <a:spLocks noGrp="1"/>
          </p:cNvSpPr>
          <p:nvPr>
            <p:ph type="dt" sz="half" idx="10"/>
          </p:nvPr>
        </p:nvSpPr>
        <p:spPr/>
        <p:txBody>
          <a:bodyPr/>
          <a:lstStyle/>
          <a:p>
            <a:fld id="{84DD461D-A9AE-4EC2-861F-590C9694E739}" type="datetimeFigureOut">
              <a:rPr lang="en-US" smtClean="0"/>
              <a:t>19/3/2023</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9797F908-F780-422B-AFEF-23C0ED19201F}" type="slidenum">
              <a:rPr lang="en-US" smtClean="0"/>
              <a:t>‹#›</a:t>
            </a:fld>
            <a:endParaRPr lang="en-US"/>
          </a:p>
        </p:txBody>
      </p:sp>
    </p:spTree>
    <p:extLst>
      <p:ext uri="{BB962C8B-B14F-4D97-AF65-F5344CB8AC3E}">
        <p14:creationId xmlns:p14="http://schemas.microsoft.com/office/powerpoint/2010/main" val="4079767306"/>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84DD461D-A9AE-4EC2-861F-590C9694E739}" type="datetimeFigureOut">
              <a:rPr lang="en-US" smtClean="0"/>
              <a:t>19/3/2023</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9797F908-F780-422B-AFEF-23C0ED19201F}" type="slidenum">
              <a:rPr lang="en-US" smtClean="0"/>
              <a:t>‹#›</a:t>
            </a:fld>
            <a:endParaRPr lang="en-US"/>
          </a:p>
        </p:txBody>
      </p:sp>
    </p:spTree>
    <p:extLst>
      <p:ext uri="{BB962C8B-B14F-4D97-AF65-F5344CB8AC3E}">
        <p14:creationId xmlns:p14="http://schemas.microsoft.com/office/powerpoint/2010/main" val="2685637992"/>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Content Placeholder 2"/>
          <p:cNvSpPr>
            <a:spLocks noGrp="1"/>
          </p:cNvSpPr>
          <p:nvPr>
            <p:ph idx="1"/>
          </p:nvPr>
        </p:nvSpPr>
        <p:spPr>
          <a:xfrm>
            <a:off x="5183188" y="987427"/>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p:cNvSpPr>
            <a:spLocks noGrp="1"/>
          </p:cNvSpPr>
          <p:nvPr>
            <p:ph type="dt" sz="half" idx="10"/>
          </p:nvPr>
        </p:nvSpPr>
        <p:spPr/>
        <p:txBody>
          <a:bodyPr/>
          <a:lstStyle/>
          <a:p>
            <a:fld id="{84DD461D-A9AE-4EC2-861F-590C9694E739}" type="datetimeFigureOut">
              <a:rPr lang="en-US" smtClean="0"/>
              <a:t>19/3/2023</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9797F908-F780-422B-AFEF-23C0ED19201F}" type="slidenum">
              <a:rPr lang="en-US" smtClean="0"/>
              <a:t>‹#›</a:t>
            </a:fld>
            <a:endParaRPr lang="en-US"/>
          </a:p>
        </p:txBody>
      </p:sp>
    </p:spTree>
    <p:extLst>
      <p:ext uri="{BB962C8B-B14F-4D97-AF65-F5344CB8AC3E}">
        <p14:creationId xmlns:p14="http://schemas.microsoft.com/office/powerpoint/2010/main" val="2930024527"/>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Picture Placeholder 2"/>
          <p:cNvSpPr>
            <a:spLocks noGrp="1"/>
          </p:cNvSpPr>
          <p:nvPr>
            <p:ph type="pic" idx="1"/>
          </p:nvPr>
        </p:nvSpPr>
        <p:spPr>
          <a:xfrm>
            <a:off x="5183188" y="987427"/>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p:cNvSpPr>
            <a:spLocks noGrp="1"/>
          </p:cNvSpPr>
          <p:nvPr>
            <p:ph type="dt" sz="half" idx="10"/>
          </p:nvPr>
        </p:nvSpPr>
        <p:spPr/>
        <p:txBody>
          <a:bodyPr/>
          <a:lstStyle/>
          <a:p>
            <a:fld id="{84DD461D-A9AE-4EC2-861F-590C9694E739}" type="datetimeFigureOut">
              <a:rPr lang="en-US" smtClean="0"/>
              <a:t>19/3/2023</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9797F908-F780-422B-AFEF-23C0ED19201F}" type="slidenum">
              <a:rPr lang="en-US" smtClean="0"/>
              <a:t>‹#›</a:t>
            </a:fld>
            <a:endParaRPr lang="en-US"/>
          </a:p>
        </p:txBody>
      </p:sp>
    </p:spTree>
    <p:extLst>
      <p:ext uri="{BB962C8B-B14F-4D97-AF65-F5344CB8AC3E}">
        <p14:creationId xmlns:p14="http://schemas.microsoft.com/office/powerpoint/2010/main" val="2548514455"/>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84DD461D-A9AE-4EC2-861F-590C9694E739}" type="datetimeFigureOut">
              <a:rPr lang="en-US" smtClean="0"/>
              <a:t>19/3/2023</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9797F908-F780-422B-AFEF-23C0ED19201F}" type="slidenum">
              <a:rPr lang="en-US" smtClean="0"/>
              <a:t>‹#›</a:t>
            </a:fld>
            <a:endParaRPr lang="en-US"/>
          </a:p>
        </p:txBody>
      </p:sp>
    </p:spTree>
    <p:extLst>
      <p:ext uri="{BB962C8B-B14F-4D97-AF65-F5344CB8AC3E}">
        <p14:creationId xmlns:p14="http://schemas.microsoft.com/office/powerpoint/2010/main" val="1569903647"/>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724901" y="365125"/>
            <a:ext cx="2628900" cy="5811838"/>
          </a:xfrm>
        </p:spPr>
        <p:txBody>
          <a:bodyPr vert="eaVert"/>
          <a:lstStyle/>
          <a:p>
            <a:r>
              <a:rPr lang="en-US"/>
              <a:t>Click to edit Master title style</a:t>
            </a:r>
          </a:p>
        </p:txBody>
      </p:sp>
      <p:sp>
        <p:nvSpPr>
          <p:cNvPr id="3" name="Vertical Text Placeholder 2"/>
          <p:cNvSpPr>
            <a:spLocks noGrp="1"/>
          </p:cNvSpPr>
          <p:nvPr>
            <p:ph type="body" orient="vert" idx="1"/>
          </p:nvPr>
        </p:nvSpPr>
        <p:spPr>
          <a:xfrm>
            <a:off x="838201" y="365125"/>
            <a:ext cx="7734300" cy="5811838"/>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84DD461D-A9AE-4EC2-861F-590C9694E739}" type="datetimeFigureOut">
              <a:rPr lang="en-US" smtClean="0"/>
              <a:t>19/3/2023</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9797F908-F780-422B-AFEF-23C0ED19201F}" type="slidenum">
              <a:rPr lang="en-US" smtClean="0"/>
              <a:t>‹#›</a:t>
            </a:fld>
            <a:endParaRPr lang="en-US"/>
          </a:p>
        </p:txBody>
      </p:sp>
    </p:spTree>
    <p:extLst>
      <p:ext uri="{BB962C8B-B14F-4D97-AF65-F5344CB8AC3E}">
        <p14:creationId xmlns:p14="http://schemas.microsoft.com/office/powerpoint/2010/main" val="4283807369"/>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userDrawn="1">
  <p:cSld name="标题和内容">
    <p:spTree>
      <p:nvGrpSpPr>
        <p:cNvPr id="1" name=""/>
        <p:cNvGrpSpPr/>
        <p:nvPr/>
      </p:nvGrpSpPr>
      <p:grpSpPr>
        <a:xfrm>
          <a:off x="0" y="0"/>
          <a:ext cx="0" cy="0"/>
          <a:chOff x="0" y="0"/>
          <a:chExt cx="0" cy="0"/>
        </a:xfrm>
      </p:grpSpPr>
      <p:sp>
        <p:nvSpPr>
          <p:cNvPr id="2" name="日期占位符 3">
            <a:extLst>
              <a:ext uri="{FF2B5EF4-FFF2-40B4-BE49-F238E27FC236}">
                <a16:creationId xmlns:a16="http://schemas.microsoft.com/office/drawing/2014/main" xmlns="" id="{32DA043D-39A3-4437-8A68-D8ABB9645D5B}"/>
              </a:ext>
            </a:extLst>
          </p:cNvPr>
          <p:cNvSpPr>
            <a:spLocks noGrp="1"/>
          </p:cNvSpPr>
          <p:nvPr>
            <p:ph type="dt" sz="half" idx="10"/>
          </p:nvPr>
        </p:nvSpPr>
        <p:spPr/>
        <p:txBody>
          <a:bodyPr/>
          <a:lstStyle>
            <a:lvl1pPr>
              <a:defRPr/>
            </a:lvl1pPr>
          </a:lstStyle>
          <a:p>
            <a:pPr>
              <a:defRPr/>
            </a:pPr>
            <a:fld id="{2BCC7A12-A6F8-4B29-B1F6-EFE54D85C9A3}" type="datetimeFigureOut">
              <a:rPr lang="zh-CN" altLang="en-US"/>
              <a:pPr>
                <a:defRPr/>
              </a:pPr>
              <a:t>2023/3/19</a:t>
            </a:fld>
            <a:endParaRPr lang="zh-CN" altLang="en-US"/>
          </a:p>
        </p:txBody>
      </p:sp>
      <p:sp>
        <p:nvSpPr>
          <p:cNvPr id="3" name="页脚占位符 4">
            <a:extLst>
              <a:ext uri="{FF2B5EF4-FFF2-40B4-BE49-F238E27FC236}">
                <a16:creationId xmlns:a16="http://schemas.microsoft.com/office/drawing/2014/main" xmlns="" id="{6139AD28-9736-4858-A52B-9152D3F05EAC}"/>
              </a:ext>
            </a:extLst>
          </p:cNvPr>
          <p:cNvSpPr>
            <a:spLocks noGrp="1"/>
          </p:cNvSpPr>
          <p:nvPr>
            <p:ph type="ftr" sz="quarter" idx="11"/>
          </p:nvPr>
        </p:nvSpPr>
        <p:spPr/>
        <p:txBody>
          <a:bodyPr/>
          <a:lstStyle>
            <a:lvl1pPr>
              <a:defRPr/>
            </a:lvl1pPr>
          </a:lstStyle>
          <a:p>
            <a:pPr>
              <a:defRPr/>
            </a:pPr>
            <a:endParaRPr lang="zh-CN" altLang="en-US"/>
          </a:p>
        </p:txBody>
      </p:sp>
      <p:sp>
        <p:nvSpPr>
          <p:cNvPr id="4" name="灯片编号占位符 5">
            <a:extLst>
              <a:ext uri="{FF2B5EF4-FFF2-40B4-BE49-F238E27FC236}">
                <a16:creationId xmlns:a16="http://schemas.microsoft.com/office/drawing/2014/main" xmlns="" id="{5D814785-11A4-4636-9CF4-C38FD20D9094}"/>
              </a:ext>
            </a:extLst>
          </p:cNvPr>
          <p:cNvSpPr>
            <a:spLocks noGrp="1"/>
          </p:cNvSpPr>
          <p:nvPr>
            <p:ph type="sldNum" sz="quarter" idx="12"/>
          </p:nvPr>
        </p:nvSpPr>
        <p:spPr/>
        <p:txBody>
          <a:bodyPr/>
          <a:lstStyle>
            <a:lvl1pPr>
              <a:defRPr/>
            </a:lvl1pPr>
          </a:lstStyle>
          <a:p>
            <a:pPr>
              <a:defRPr/>
            </a:pPr>
            <a:fld id="{18CB745E-AF92-4B82-9391-130056807CE7}" type="slidenum">
              <a:rPr lang="zh-CN" altLang="en-US"/>
              <a:pPr>
                <a:defRPr/>
              </a:pPr>
              <a:t>‹#›</a:t>
            </a:fld>
            <a:endParaRPr lang="zh-CN" altLang="en-US"/>
          </a:p>
        </p:txBody>
      </p:sp>
    </p:spTree>
    <p:extLst>
      <p:ext uri="{BB962C8B-B14F-4D97-AF65-F5344CB8AC3E}">
        <p14:creationId xmlns:p14="http://schemas.microsoft.com/office/powerpoint/2010/main" val="4201946243"/>
      </p:ext>
    </p:extLst>
  </p:cSld>
  <p:clrMapOvr>
    <a:masterClrMapping/>
  </p:clrMapOvr>
  <p:transition spd="slow" advTm="3000">
    <p:random/>
  </p:transition>
</p:sldLayout>
</file>

<file path=ppt/slideLayouts/slideLayout13.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914400" y="2130426"/>
            <a:ext cx="10363200" cy="1470025"/>
          </a:xfrm>
        </p:spPr>
        <p:txBody>
          <a:bodyPr/>
          <a:lstStyle/>
          <a:p>
            <a:r>
              <a:rPr lang="en-US" smtClean="0"/>
              <a:t>Click to edit Master title style</a:t>
            </a:r>
            <a:endParaRPr lang="en-US"/>
          </a:p>
        </p:txBody>
      </p:sp>
      <p:sp>
        <p:nvSpPr>
          <p:cNvPr id="3" name="Subtitle 2"/>
          <p:cNvSpPr>
            <a:spLocks noGrp="1"/>
          </p:cNvSpPr>
          <p:nvPr>
            <p:ph type="subTitle" idx="1"/>
          </p:nvPr>
        </p:nvSpPr>
        <p:spPr>
          <a:xfrm>
            <a:off x="1828800" y="3886200"/>
            <a:ext cx="85344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smtClean="0"/>
              <a:t>Click to edit Master subtitle style</a:t>
            </a:r>
            <a:endParaRPr lang="en-US"/>
          </a:p>
        </p:txBody>
      </p:sp>
      <p:sp>
        <p:nvSpPr>
          <p:cNvPr id="4" name="Date Placeholder 3"/>
          <p:cNvSpPr>
            <a:spLocks noGrp="1"/>
          </p:cNvSpPr>
          <p:nvPr>
            <p:ph type="dt" sz="half" idx="10"/>
          </p:nvPr>
        </p:nvSpPr>
        <p:spPr/>
        <p:txBody>
          <a:bodyPr/>
          <a:lstStyle>
            <a:lvl1pPr>
              <a:defRPr/>
            </a:lvl1pPr>
          </a:lstStyle>
          <a:p>
            <a:pPr>
              <a:defRPr/>
            </a:pPr>
            <a:endParaRPr lang="vi-VN"/>
          </a:p>
        </p:txBody>
      </p:sp>
      <p:sp>
        <p:nvSpPr>
          <p:cNvPr id="5" name="Footer Placeholder 4"/>
          <p:cNvSpPr>
            <a:spLocks noGrp="1"/>
          </p:cNvSpPr>
          <p:nvPr>
            <p:ph type="ftr" sz="quarter" idx="11"/>
          </p:nvPr>
        </p:nvSpPr>
        <p:spPr/>
        <p:txBody>
          <a:bodyPr/>
          <a:lstStyle>
            <a:lvl1pPr>
              <a:defRPr/>
            </a:lvl1pPr>
          </a:lstStyle>
          <a:p>
            <a:pPr>
              <a:defRPr/>
            </a:pPr>
            <a:endParaRPr lang="vi-VN"/>
          </a:p>
        </p:txBody>
      </p:sp>
      <p:sp>
        <p:nvSpPr>
          <p:cNvPr id="6" name="Slide Number Placeholder 5"/>
          <p:cNvSpPr>
            <a:spLocks noGrp="1"/>
          </p:cNvSpPr>
          <p:nvPr>
            <p:ph type="sldNum" sz="quarter" idx="12"/>
          </p:nvPr>
        </p:nvSpPr>
        <p:spPr/>
        <p:txBody>
          <a:bodyPr/>
          <a:lstStyle>
            <a:lvl1pPr>
              <a:defRPr/>
            </a:lvl1pPr>
          </a:lstStyle>
          <a:p>
            <a:pPr>
              <a:defRPr/>
            </a:pPr>
            <a:fld id="{CC41117A-E039-419F-8EC2-FFB688A57C6E}" type="slidenum">
              <a:rPr lang="en-US"/>
              <a:pPr>
                <a:defRPr/>
              </a:pPr>
              <a:t>‹#›</a:t>
            </a:fld>
            <a:endParaRPr lang="en-US"/>
          </a:p>
        </p:txBody>
      </p:sp>
    </p:spTree>
    <p:extLst>
      <p:ext uri="{BB962C8B-B14F-4D97-AF65-F5344CB8AC3E}">
        <p14:creationId xmlns:p14="http://schemas.microsoft.com/office/powerpoint/2010/main" val="250040539"/>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lvl1pPr>
              <a:defRPr/>
            </a:lvl1pPr>
          </a:lstStyle>
          <a:p>
            <a:pPr>
              <a:defRPr/>
            </a:pPr>
            <a:endParaRPr lang="vi-VN"/>
          </a:p>
        </p:txBody>
      </p:sp>
      <p:sp>
        <p:nvSpPr>
          <p:cNvPr id="5" name="Footer Placeholder 4"/>
          <p:cNvSpPr>
            <a:spLocks noGrp="1"/>
          </p:cNvSpPr>
          <p:nvPr>
            <p:ph type="ftr" sz="quarter" idx="11"/>
          </p:nvPr>
        </p:nvSpPr>
        <p:spPr/>
        <p:txBody>
          <a:bodyPr/>
          <a:lstStyle>
            <a:lvl1pPr>
              <a:defRPr/>
            </a:lvl1pPr>
          </a:lstStyle>
          <a:p>
            <a:pPr>
              <a:defRPr/>
            </a:pPr>
            <a:endParaRPr lang="vi-VN"/>
          </a:p>
        </p:txBody>
      </p:sp>
      <p:sp>
        <p:nvSpPr>
          <p:cNvPr id="6" name="Slide Number Placeholder 5"/>
          <p:cNvSpPr>
            <a:spLocks noGrp="1"/>
          </p:cNvSpPr>
          <p:nvPr>
            <p:ph type="sldNum" sz="quarter" idx="12"/>
          </p:nvPr>
        </p:nvSpPr>
        <p:spPr/>
        <p:txBody>
          <a:bodyPr/>
          <a:lstStyle>
            <a:lvl1pPr>
              <a:defRPr/>
            </a:lvl1pPr>
          </a:lstStyle>
          <a:p>
            <a:pPr>
              <a:defRPr/>
            </a:pPr>
            <a:fld id="{ABD2BFA6-1FF7-4193-BCAC-08310311D10B}" type="slidenum">
              <a:rPr lang="en-US"/>
              <a:pPr>
                <a:defRPr/>
              </a:pPr>
              <a:t>‹#›</a:t>
            </a:fld>
            <a:endParaRPr lang="en-US"/>
          </a:p>
        </p:txBody>
      </p:sp>
    </p:spTree>
    <p:extLst>
      <p:ext uri="{BB962C8B-B14F-4D97-AF65-F5344CB8AC3E}">
        <p14:creationId xmlns:p14="http://schemas.microsoft.com/office/powerpoint/2010/main" val="3673641611"/>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963084" y="4406901"/>
            <a:ext cx="10363200" cy="1362075"/>
          </a:xfrm>
        </p:spPr>
        <p:txBody>
          <a:bodyPr anchor="t"/>
          <a:lstStyle>
            <a:lvl1pPr algn="l">
              <a:defRPr sz="4000" b="1" cap="all"/>
            </a:lvl1pPr>
          </a:lstStyle>
          <a:p>
            <a:r>
              <a:rPr lang="en-US" smtClean="0"/>
              <a:t>Click to edit Master title style</a:t>
            </a:r>
            <a:endParaRPr lang="en-US"/>
          </a:p>
        </p:txBody>
      </p:sp>
      <p:sp>
        <p:nvSpPr>
          <p:cNvPr id="3" name="Text Placeholder 2"/>
          <p:cNvSpPr>
            <a:spLocks noGrp="1"/>
          </p:cNvSpPr>
          <p:nvPr>
            <p:ph type="body" idx="1"/>
          </p:nvPr>
        </p:nvSpPr>
        <p:spPr>
          <a:xfrm>
            <a:off x="963084" y="2906713"/>
            <a:ext cx="103632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lvl1pPr>
              <a:defRPr/>
            </a:lvl1pPr>
          </a:lstStyle>
          <a:p>
            <a:pPr>
              <a:defRPr/>
            </a:pPr>
            <a:endParaRPr lang="vi-VN"/>
          </a:p>
        </p:txBody>
      </p:sp>
      <p:sp>
        <p:nvSpPr>
          <p:cNvPr id="5" name="Footer Placeholder 4"/>
          <p:cNvSpPr>
            <a:spLocks noGrp="1"/>
          </p:cNvSpPr>
          <p:nvPr>
            <p:ph type="ftr" sz="quarter" idx="11"/>
          </p:nvPr>
        </p:nvSpPr>
        <p:spPr/>
        <p:txBody>
          <a:bodyPr/>
          <a:lstStyle>
            <a:lvl1pPr>
              <a:defRPr/>
            </a:lvl1pPr>
          </a:lstStyle>
          <a:p>
            <a:pPr>
              <a:defRPr/>
            </a:pPr>
            <a:endParaRPr lang="vi-VN"/>
          </a:p>
        </p:txBody>
      </p:sp>
      <p:sp>
        <p:nvSpPr>
          <p:cNvPr id="6" name="Slide Number Placeholder 5"/>
          <p:cNvSpPr>
            <a:spLocks noGrp="1"/>
          </p:cNvSpPr>
          <p:nvPr>
            <p:ph type="sldNum" sz="quarter" idx="12"/>
          </p:nvPr>
        </p:nvSpPr>
        <p:spPr/>
        <p:txBody>
          <a:bodyPr/>
          <a:lstStyle>
            <a:lvl1pPr>
              <a:defRPr/>
            </a:lvl1pPr>
          </a:lstStyle>
          <a:p>
            <a:pPr>
              <a:defRPr/>
            </a:pPr>
            <a:fld id="{571EE890-6FC9-44A2-A242-948DB22C2FD7}" type="slidenum">
              <a:rPr lang="en-US"/>
              <a:pPr>
                <a:defRPr/>
              </a:pPr>
              <a:t>‹#›</a:t>
            </a:fld>
            <a:endParaRPr lang="en-US"/>
          </a:p>
        </p:txBody>
      </p:sp>
    </p:spTree>
    <p:extLst>
      <p:ext uri="{BB962C8B-B14F-4D97-AF65-F5344CB8AC3E}">
        <p14:creationId xmlns:p14="http://schemas.microsoft.com/office/powerpoint/2010/main" val="3684441679"/>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609600" y="1600201"/>
            <a:ext cx="53848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6197600" y="1600201"/>
            <a:ext cx="53848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Date Placeholder 3"/>
          <p:cNvSpPr>
            <a:spLocks noGrp="1"/>
          </p:cNvSpPr>
          <p:nvPr>
            <p:ph type="dt" sz="half" idx="10"/>
          </p:nvPr>
        </p:nvSpPr>
        <p:spPr/>
        <p:txBody>
          <a:bodyPr/>
          <a:lstStyle>
            <a:lvl1pPr>
              <a:defRPr/>
            </a:lvl1pPr>
          </a:lstStyle>
          <a:p>
            <a:pPr>
              <a:defRPr/>
            </a:pPr>
            <a:endParaRPr lang="vi-VN"/>
          </a:p>
        </p:txBody>
      </p:sp>
      <p:sp>
        <p:nvSpPr>
          <p:cNvPr id="6" name="Footer Placeholder 4"/>
          <p:cNvSpPr>
            <a:spLocks noGrp="1"/>
          </p:cNvSpPr>
          <p:nvPr>
            <p:ph type="ftr" sz="quarter" idx="11"/>
          </p:nvPr>
        </p:nvSpPr>
        <p:spPr/>
        <p:txBody>
          <a:bodyPr/>
          <a:lstStyle>
            <a:lvl1pPr>
              <a:defRPr/>
            </a:lvl1pPr>
          </a:lstStyle>
          <a:p>
            <a:pPr>
              <a:defRPr/>
            </a:pPr>
            <a:endParaRPr lang="vi-VN"/>
          </a:p>
        </p:txBody>
      </p:sp>
      <p:sp>
        <p:nvSpPr>
          <p:cNvPr id="7" name="Slide Number Placeholder 5"/>
          <p:cNvSpPr>
            <a:spLocks noGrp="1"/>
          </p:cNvSpPr>
          <p:nvPr>
            <p:ph type="sldNum" sz="quarter" idx="12"/>
          </p:nvPr>
        </p:nvSpPr>
        <p:spPr/>
        <p:txBody>
          <a:bodyPr/>
          <a:lstStyle>
            <a:lvl1pPr>
              <a:defRPr/>
            </a:lvl1pPr>
          </a:lstStyle>
          <a:p>
            <a:pPr>
              <a:defRPr/>
            </a:pPr>
            <a:fld id="{CAD52B9C-4C6E-4210-A87D-ABB982D4BE64}" type="slidenum">
              <a:rPr lang="en-US"/>
              <a:pPr>
                <a:defRPr/>
              </a:pPr>
              <a:t>‹#›</a:t>
            </a:fld>
            <a:endParaRPr lang="en-US"/>
          </a:p>
        </p:txBody>
      </p:sp>
    </p:spTree>
    <p:extLst>
      <p:ext uri="{BB962C8B-B14F-4D97-AF65-F5344CB8AC3E}">
        <p14:creationId xmlns:p14="http://schemas.microsoft.com/office/powerpoint/2010/main" val="2665152299"/>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a:p>
        </p:txBody>
      </p:sp>
      <p:sp>
        <p:nvSpPr>
          <p:cNvPr id="3" name="Text Placeholder 2"/>
          <p:cNvSpPr>
            <a:spLocks noGrp="1"/>
          </p:cNvSpPr>
          <p:nvPr>
            <p:ph type="body" idx="1"/>
          </p:nvPr>
        </p:nvSpPr>
        <p:spPr>
          <a:xfrm>
            <a:off x="609600" y="1535113"/>
            <a:ext cx="5386917"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609600" y="2174875"/>
            <a:ext cx="5386917"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6193368" y="1535113"/>
            <a:ext cx="5389033"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6193368" y="2174875"/>
            <a:ext cx="5389033"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Date Placeholder 3"/>
          <p:cNvSpPr>
            <a:spLocks noGrp="1"/>
          </p:cNvSpPr>
          <p:nvPr>
            <p:ph type="dt" sz="half" idx="10"/>
          </p:nvPr>
        </p:nvSpPr>
        <p:spPr/>
        <p:txBody>
          <a:bodyPr/>
          <a:lstStyle>
            <a:lvl1pPr>
              <a:defRPr/>
            </a:lvl1pPr>
          </a:lstStyle>
          <a:p>
            <a:pPr>
              <a:defRPr/>
            </a:pPr>
            <a:endParaRPr lang="vi-VN"/>
          </a:p>
        </p:txBody>
      </p:sp>
      <p:sp>
        <p:nvSpPr>
          <p:cNvPr id="8" name="Footer Placeholder 4"/>
          <p:cNvSpPr>
            <a:spLocks noGrp="1"/>
          </p:cNvSpPr>
          <p:nvPr>
            <p:ph type="ftr" sz="quarter" idx="11"/>
          </p:nvPr>
        </p:nvSpPr>
        <p:spPr/>
        <p:txBody>
          <a:bodyPr/>
          <a:lstStyle>
            <a:lvl1pPr>
              <a:defRPr/>
            </a:lvl1pPr>
          </a:lstStyle>
          <a:p>
            <a:pPr>
              <a:defRPr/>
            </a:pPr>
            <a:endParaRPr lang="vi-VN"/>
          </a:p>
        </p:txBody>
      </p:sp>
      <p:sp>
        <p:nvSpPr>
          <p:cNvPr id="9" name="Slide Number Placeholder 5"/>
          <p:cNvSpPr>
            <a:spLocks noGrp="1"/>
          </p:cNvSpPr>
          <p:nvPr>
            <p:ph type="sldNum" sz="quarter" idx="12"/>
          </p:nvPr>
        </p:nvSpPr>
        <p:spPr/>
        <p:txBody>
          <a:bodyPr/>
          <a:lstStyle>
            <a:lvl1pPr>
              <a:defRPr/>
            </a:lvl1pPr>
          </a:lstStyle>
          <a:p>
            <a:pPr>
              <a:defRPr/>
            </a:pPr>
            <a:fld id="{7E191214-9AE4-401D-8F51-500399BBB79A}" type="slidenum">
              <a:rPr lang="en-US"/>
              <a:pPr>
                <a:defRPr/>
              </a:pPr>
              <a:t>‹#›</a:t>
            </a:fld>
            <a:endParaRPr lang="en-US"/>
          </a:p>
        </p:txBody>
      </p:sp>
    </p:spTree>
    <p:extLst>
      <p:ext uri="{BB962C8B-B14F-4D97-AF65-F5344CB8AC3E}">
        <p14:creationId xmlns:p14="http://schemas.microsoft.com/office/powerpoint/2010/main" val="3370373523"/>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Date Placeholder 3"/>
          <p:cNvSpPr>
            <a:spLocks noGrp="1"/>
          </p:cNvSpPr>
          <p:nvPr>
            <p:ph type="dt" sz="half" idx="10"/>
          </p:nvPr>
        </p:nvSpPr>
        <p:spPr/>
        <p:txBody>
          <a:bodyPr/>
          <a:lstStyle>
            <a:lvl1pPr>
              <a:defRPr/>
            </a:lvl1pPr>
          </a:lstStyle>
          <a:p>
            <a:pPr>
              <a:defRPr/>
            </a:pPr>
            <a:endParaRPr lang="vi-VN"/>
          </a:p>
        </p:txBody>
      </p:sp>
      <p:sp>
        <p:nvSpPr>
          <p:cNvPr id="4" name="Footer Placeholder 4"/>
          <p:cNvSpPr>
            <a:spLocks noGrp="1"/>
          </p:cNvSpPr>
          <p:nvPr>
            <p:ph type="ftr" sz="quarter" idx="11"/>
          </p:nvPr>
        </p:nvSpPr>
        <p:spPr/>
        <p:txBody>
          <a:bodyPr/>
          <a:lstStyle>
            <a:lvl1pPr>
              <a:defRPr/>
            </a:lvl1pPr>
          </a:lstStyle>
          <a:p>
            <a:pPr>
              <a:defRPr/>
            </a:pPr>
            <a:endParaRPr lang="vi-VN"/>
          </a:p>
        </p:txBody>
      </p:sp>
      <p:sp>
        <p:nvSpPr>
          <p:cNvPr id="5" name="Slide Number Placeholder 5"/>
          <p:cNvSpPr>
            <a:spLocks noGrp="1"/>
          </p:cNvSpPr>
          <p:nvPr>
            <p:ph type="sldNum" sz="quarter" idx="12"/>
          </p:nvPr>
        </p:nvSpPr>
        <p:spPr/>
        <p:txBody>
          <a:bodyPr/>
          <a:lstStyle>
            <a:lvl1pPr>
              <a:defRPr/>
            </a:lvl1pPr>
          </a:lstStyle>
          <a:p>
            <a:pPr>
              <a:defRPr/>
            </a:pPr>
            <a:fld id="{3923809B-509C-4F00-8272-DA580A46CFAA}" type="slidenum">
              <a:rPr lang="en-US"/>
              <a:pPr>
                <a:defRPr/>
              </a:pPr>
              <a:t>‹#›</a:t>
            </a:fld>
            <a:endParaRPr lang="en-US"/>
          </a:p>
        </p:txBody>
      </p:sp>
    </p:spTree>
    <p:extLst>
      <p:ext uri="{BB962C8B-B14F-4D97-AF65-F5344CB8AC3E}">
        <p14:creationId xmlns:p14="http://schemas.microsoft.com/office/powerpoint/2010/main" val="2172116593"/>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3"/>
          <p:cNvSpPr>
            <a:spLocks noGrp="1"/>
          </p:cNvSpPr>
          <p:nvPr>
            <p:ph type="dt" sz="half" idx="10"/>
          </p:nvPr>
        </p:nvSpPr>
        <p:spPr/>
        <p:txBody>
          <a:bodyPr/>
          <a:lstStyle>
            <a:lvl1pPr>
              <a:defRPr/>
            </a:lvl1pPr>
          </a:lstStyle>
          <a:p>
            <a:pPr>
              <a:defRPr/>
            </a:pPr>
            <a:endParaRPr lang="vi-VN"/>
          </a:p>
        </p:txBody>
      </p:sp>
      <p:sp>
        <p:nvSpPr>
          <p:cNvPr id="3" name="Footer Placeholder 4"/>
          <p:cNvSpPr>
            <a:spLocks noGrp="1"/>
          </p:cNvSpPr>
          <p:nvPr>
            <p:ph type="ftr" sz="quarter" idx="11"/>
          </p:nvPr>
        </p:nvSpPr>
        <p:spPr/>
        <p:txBody>
          <a:bodyPr/>
          <a:lstStyle>
            <a:lvl1pPr>
              <a:defRPr/>
            </a:lvl1pPr>
          </a:lstStyle>
          <a:p>
            <a:pPr>
              <a:defRPr/>
            </a:pPr>
            <a:endParaRPr lang="vi-VN"/>
          </a:p>
        </p:txBody>
      </p:sp>
      <p:sp>
        <p:nvSpPr>
          <p:cNvPr id="4" name="Slide Number Placeholder 5"/>
          <p:cNvSpPr>
            <a:spLocks noGrp="1"/>
          </p:cNvSpPr>
          <p:nvPr>
            <p:ph type="sldNum" sz="quarter" idx="12"/>
          </p:nvPr>
        </p:nvSpPr>
        <p:spPr/>
        <p:txBody>
          <a:bodyPr/>
          <a:lstStyle>
            <a:lvl1pPr>
              <a:defRPr/>
            </a:lvl1pPr>
          </a:lstStyle>
          <a:p>
            <a:pPr>
              <a:defRPr/>
            </a:pPr>
            <a:fld id="{F2D811AD-B95C-4B01-918C-87A1E37C565A}" type="slidenum">
              <a:rPr lang="en-US"/>
              <a:pPr>
                <a:defRPr/>
              </a:pPr>
              <a:t>‹#›</a:t>
            </a:fld>
            <a:endParaRPr lang="en-US"/>
          </a:p>
        </p:txBody>
      </p:sp>
    </p:spTree>
    <p:extLst>
      <p:ext uri="{BB962C8B-B14F-4D97-AF65-F5344CB8AC3E}">
        <p14:creationId xmlns:p14="http://schemas.microsoft.com/office/powerpoint/2010/main" val="2331642989"/>
      </p:ext>
    </p:extLst>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09601" y="273050"/>
            <a:ext cx="4011084" cy="1162050"/>
          </a:xfrm>
        </p:spPr>
        <p:txBody>
          <a:bodyPr anchor="b"/>
          <a:lstStyle>
            <a:lvl1pPr algn="l">
              <a:defRPr sz="2000" b="1"/>
            </a:lvl1pPr>
          </a:lstStyle>
          <a:p>
            <a:r>
              <a:rPr lang="en-US" smtClean="0"/>
              <a:t>Click to edit Master title style</a:t>
            </a:r>
            <a:endParaRPr lang="en-US"/>
          </a:p>
        </p:txBody>
      </p:sp>
      <p:sp>
        <p:nvSpPr>
          <p:cNvPr id="3" name="Content Placeholder 2"/>
          <p:cNvSpPr>
            <a:spLocks noGrp="1"/>
          </p:cNvSpPr>
          <p:nvPr>
            <p:ph idx="1"/>
          </p:nvPr>
        </p:nvSpPr>
        <p:spPr>
          <a:xfrm>
            <a:off x="4766733" y="273051"/>
            <a:ext cx="6815667"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609601" y="1435101"/>
            <a:ext cx="4011084"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3"/>
          <p:cNvSpPr>
            <a:spLocks noGrp="1"/>
          </p:cNvSpPr>
          <p:nvPr>
            <p:ph type="dt" sz="half" idx="10"/>
          </p:nvPr>
        </p:nvSpPr>
        <p:spPr/>
        <p:txBody>
          <a:bodyPr/>
          <a:lstStyle>
            <a:lvl1pPr>
              <a:defRPr/>
            </a:lvl1pPr>
          </a:lstStyle>
          <a:p>
            <a:pPr>
              <a:defRPr/>
            </a:pPr>
            <a:endParaRPr lang="vi-VN"/>
          </a:p>
        </p:txBody>
      </p:sp>
      <p:sp>
        <p:nvSpPr>
          <p:cNvPr id="6" name="Footer Placeholder 4"/>
          <p:cNvSpPr>
            <a:spLocks noGrp="1"/>
          </p:cNvSpPr>
          <p:nvPr>
            <p:ph type="ftr" sz="quarter" idx="11"/>
          </p:nvPr>
        </p:nvSpPr>
        <p:spPr/>
        <p:txBody>
          <a:bodyPr/>
          <a:lstStyle>
            <a:lvl1pPr>
              <a:defRPr/>
            </a:lvl1pPr>
          </a:lstStyle>
          <a:p>
            <a:pPr>
              <a:defRPr/>
            </a:pPr>
            <a:endParaRPr lang="vi-VN"/>
          </a:p>
        </p:txBody>
      </p:sp>
      <p:sp>
        <p:nvSpPr>
          <p:cNvPr id="7" name="Slide Number Placeholder 5"/>
          <p:cNvSpPr>
            <a:spLocks noGrp="1"/>
          </p:cNvSpPr>
          <p:nvPr>
            <p:ph type="sldNum" sz="quarter" idx="12"/>
          </p:nvPr>
        </p:nvSpPr>
        <p:spPr/>
        <p:txBody>
          <a:bodyPr/>
          <a:lstStyle>
            <a:lvl1pPr>
              <a:defRPr/>
            </a:lvl1pPr>
          </a:lstStyle>
          <a:p>
            <a:pPr>
              <a:defRPr/>
            </a:pPr>
            <a:fld id="{4D281A12-D25D-4593-99A2-6DBE1C358424}" type="slidenum">
              <a:rPr lang="en-US"/>
              <a:pPr>
                <a:defRPr/>
              </a:pPr>
              <a:t>‹#›</a:t>
            </a:fld>
            <a:endParaRPr lang="en-US"/>
          </a:p>
        </p:txBody>
      </p:sp>
    </p:spTree>
    <p:extLst>
      <p:ext uri="{BB962C8B-B14F-4D97-AF65-F5344CB8AC3E}">
        <p14:creationId xmlns:p14="http://schemas.microsoft.com/office/powerpoint/2010/main" val="680939243"/>
      </p:ext>
    </p:extLst>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2389717" y="4800600"/>
            <a:ext cx="7315200" cy="566738"/>
          </a:xfrm>
        </p:spPr>
        <p:txBody>
          <a:bodyPr anchor="b"/>
          <a:lstStyle>
            <a:lvl1pPr algn="l">
              <a:defRPr sz="2000" b="1"/>
            </a:lvl1pPr>
          </a:lstStyle>
          <a:p>
            <a:r>
              <a:rPr lang="en-US" smtClean="0"/>
              <a:t>Click to edit Master title style</a:t>
            </a:r>
            <a:endParaRPr lang="en-US"/>
          </a:p>
        </p:txBody>
      </p:sp>
      <p:sp>
        <p:nvSpPr>
          <p:cNvPr id="3" name="Picture Placeholder 2"/>
          <p:cNvSpPr>
            <a:spLocks noGrp="1"/>
          </p:cNvSpPr>
          <p:nvPr>
            <p:ph type="pic" idx="1"/>
          </p:nvPr>
        </p:nvSpPr>
        <p:spPr>
          <a:xfrm>
            <a:off x="2389717" y="612775"/>
            <a:ext cx="7315200" cy="4114800"/>
          </a:xfrm>
        </p:spPr>
        <p:txBody>
          <a:bodyPr rtlCol="0">
            <a:normAutofit/>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endParaRPr lang="en-US" noProof="0" smtClean="0"/>
          </a:p>
        </p:txBody>
      </p:sp>
      <p:sp>
        <p:nvSpPr>
          <p:cNvPr id="4" name="Text Placeholder 3"/>
          <p:cNvSpPr>
            <a:spLocks noGrp="1"/>
          </p:cNvSpPr>
          <p:nvPr>
            <p:ph type="body" sz="half" idx="2"/>
          </p:nvPr>
        </p:nvSpPr>
        <p:spPr>
          <a:xfrm>
            <a:off x="2389717" y="5367338"/>
            <a:ext cx="73152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3"/>
          <p:cNvSpPr>
            <a:spLocks noGrp="1"/>
          </p:cNvSpPr>
          <p:nvPr>
            <p:ph type="dt" sz="half" idx="10"/>
          </p:nvPr>
        </p:nvSpPr>
        <p:spPr/>
        <p:txBody>
          <a:bodyPr/>
          <a:lstStyle>
            <a:lvl1pPr>
              <a:defRPr/>
            </a:lvl1pPr>
          </a:lstStyle>
          <a:p>
            <a:pPr>
              <a:defRPr/>
            </a:pPr>
            <a:endParaRPr lang="vi-VN"/>
          </a:p>
        </p:txBody>
      </p:sp>
      <p:sp>
        <p:nvSpPr>
          <p:cNvPr id="6" name="Footer Placeholder 4"/>
          <p:cNvSpPr>
            <a:spLocks noGrp="1"/>
          </p:cNvSpPr>
          <p:nvPr>
            <p:ph type="ftr" sz="quarter" idx="11"/>
          </p:nvPr>
        </p:nvSpPr>
        <p:spPr/>
        <p:txBody>
          <a:bodyPr/>
          <a:lstStyle>
            <a:lvl1pPr>
              <a:defRPr/>
            </a:lvl1pPr>
          </a:lstStyle>
          <a:p>
            <a:pPr>
              <a:defRPr/>
            </a:pPr>
            <a:endParaRPr lang="vi-VN"/>
          </a:p>
        </p:txBody>
      </p:sp>
      <p:sp>
        <p:nvSpPr>
          <p:cNvPr id="7" name="Slide Number Placeholder 5"/>
          <p:cNvSpPr>
            <a:spLocks noGrp="1"/>
          </p:cNvSpPr>
          <p:nvPr>
            <p:ph type="sldNum" sz="quarter" idx="12"/>
          </p:nvPr>
        </p:nvSpPr>
        <p:spPr/>
        <p:txBody>
          <a:bodyPr/>
          <a:lstStyle>
            <a:lvl1pPr>
              <a:defRPr/>
            </a:lvl1pPr>
          </a:lstStyle>
          <a:p>
            <a:pPr>
              <a:defRPr/>
            </a:pPr>
            <a:fld id="{385683C8-4570-46EB-9F93-B837C317E78B}" type="slidenum">
              <a:rPr lang="en-US"/>
              <a:pPr>
                <a:defRPr/>
              </a:pPr>
              <a:t>‹#›</a:t>
            </a:fld>
            <a:endParaRPr lang="en-US"/>
          </a:p>
        </p:txBody>
      </p:sp>
    </p:spTree>
    <p:extLst>
      <p:ext uri="{BB962C8B-B14F-4D97-AF65-F5344CB8AC3E}">
        <p14:creationId xmlns:p14="http://schemas.microsoft.com/office/powerpoint/2010/main" val="505531488"/>
      </p:ext>
    </p:extLst>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lvl1pPr>
              <a:defRPr/>
            </a:lvl1pPr>
          </a:lstStyle>
          <a:p>
            <a:pPr>
              <a:defRPr/>
            </a:pPr>
            <a:endParaRPr lang="vi-VN"/>
          </a:p>
        </p:txBody>
      </p:sp>
      <p:sp>
        <p:nvSpPr>
          <p:cNvPr id="5" name="Footer Placeholder 4"/>
          <p:cNvSpPr>
            <a:spLocks noGrp="1"/>
          </p:cNvSpPr>
          <p:nvPr>
            <p:ph type="ftr" sz="quarter" idx="11"/>
          </p:nvPr>
        </p:nvSpPr>
        <p:spPr/>
        <p:txBody>
          <a:bodyPr/>
          <a:lstStyle>
            <a:lvl1pPr>
              <a:defRPr/>
            </a:lvl1pPr>
          </a:lstStyle>
          <a:p>
            <a:pPr>
              <a:defRPr/>
            </a:pPr>
            <a:endParaRPr lang="vi-VN"/>
          </a:p>
        </p:txBody>
      </p:sp>
      <p:sp>
        <p:nvSpPr>
          <p:cNvPr id="6" name="Slide Number Placeholder 5"/>
          <p:cNvSpPr>
            <a:spLocks noGrp="1"/>
          </p:cNvSpPr>
          <p:nvPr>
            <p:ph type="sldNum" sz="quarter" idx="12"/>
          </p:nvPr>
        </p:nvSpPr>
        <p:spPr/>
        <p:txBody>
          <a:bodyPr/>
          <a:lstStyle>
            <a:lvl1pPr>
              <a:defRPr/>
            </a:lvl1pPr>
          </a:lstStyle>
          <a:p>
            <a:pPr>
              <a:defRPr/>
            </a:pPr>
            <a:fld id="{CE349EA6-45DA-4F95-8052-E1EAB0B65396}" type="slidenum">
              <a:rPr lang="en-US"/>
              <a:pPr>
                <a:defRPr/>
              </a:pPr>
              <a:t>‹#›</a:t>
            </a:fld>
            <a:endParaRPr lang="en-US"/>
          </a:p>
        </p:txBody>
      </p:sp>
    </p:spTree>
    <p:extLst>
      <p:ext uri="{BB962C8B-B14F-4D97-AF65-F5344CB8AC3E}">
        <p14:creationId xmlns:p14="http://schemas.microsoft.com/office/powerpoint/2010/main" val="2846613511"/>
      </p:ext>
    </p:extLst>
  </p:cSld>
  <p:clrMapOvr>
    <a:masterClrMapping/>
  </p:clrMapOvr>
</p:sldLayout>
</file>

<file path=ppt/slideLayouts/slideLayout23.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839200" y="274639"/>
            <a:ext cx="2743200" cy="5851525"/>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609600" y="274639"/>
            <a:ext cx="8026400" cy="5851525"/>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lvl1pPr>
              <a:defRPr/>
            </a:lvl1pPr>
          </a:lstStyle>
          <a:p>
            <a:pPr>
              <a:defRPr/>
            </a:pPr>
            <a:endParaRPr lang="vi-VN"/>
          </a:p>
        </p:txBody>
      </p:sp>
      <p:sp>
        <p:nvSpPr>
          <p:cNvPr id="5" name="Footer Placeholder 4"/>
          <p:cNvSpPr>
            <a:spLocks noGrp="1"/>
          </p:cNvSpPr>
          <p:nvPr>
            <p:ph type="ftr" sz="quarter" idx="11"/>
          </p:nvPr>
        </p:nvSpPr>
        <p:spPr/>
        <p:txBody>
          <a:bodyPr/>
          <a:lstStyle>
            <a:lvl1pPr>
              <a:defRPr/>
            </a:lvl1pPr>
          </a:lstStyle>
          <a:p>
            <a:pPr>
              <a:defRPr/>
            </a:pPr>
            <a:endParaRPr lang="vi-VN"/>
          </a:p>
        </p:txBody>
      </p:sp>
      <p:sp>
        <p:nvSpPr>
          <p:cNvPr id="6" name="Slide Number Placeholder 5"/>
          <p:cNvSpPr>
            <a:spLocks noGrp="1"/>
          </p:cNvSpPr>
          <p:nvPr>
            <p:ph type="sldNum" sz="quarter" idx="12"/>
          </p:nvPr>
        </p:nvSpPr>
        <p:spPr/>
        <p:txBody>
          <a:bodyPr/>
          <a:lstStyle>
            <a:lvl1pPr>
              <a:defRPr/>
            </a:lvl1pPr>
          </a:lstStyle>
          <a:p>
            <a:pPr>
              <a:defRPr/>
            </a:pPr>
            <a:fld id="{009AE16B-C5EE-4C32-921C-F23E446EE756}" type="slidenum">
              <a:rPr lang="en-US"/>
              <a:pPr>
                <a:defRPr/>
              </a:pPr>
              <a:t>‹#›</a:t>
            </a:fld>
            <a:endParaRPr lang="en-US"/>
          </a:p>
        </p:txBody>
      </p:sp>
    </p:spTree>
    <p:extLst>
      <p:ext uri="{BB962C8B-B14F-4D97-AF65-F5344CB8AC3E}">
        <p14:creationId xmlns:p14="http://schemas.microsoft.com/office/powerpoint/2010/main" val="2057093086"/>
      </p:ext>
    </p:extLst>
  </p:cSld>
  <p:clrMapOvr>
    <a:masterClrMapping/>
  </p:clrMapOvr>
</p:sldLayout>
</file>

<file path=ppt/slideLayouts/slideLayout24.xml><?xml version="1.0" encoding="utf-8"?>
<p:sldLayout xmlns:a="http://schemas.openxmlformats.org/drawingml/2006/main" xmlns:r="http://schemas.openxmlformats.org/officeDocument/2006/relationships" xmlns:p="http://schemas.openxmlformats.org/presentationml/2006/main" type="txAndClipArt">
  <p:cSld name="Title, Text and Clip Art">
    <p:spTree>
      <p:nvGrpSpPr>
        <p:cNvPr id="1" name=""/>
        <p:cNvGrpSpPr/>
        <p:nvPr/>
      </p:nvGrpSpPr>
      <p:grpSpPr>
        <a:xfrm>
          <a:off x="0" y="0"/>
          <a:ext cx="0" cy="0"/>
          <a:chOff x="0" y="0"/>
          <a:chExt cx="0" cy="0"/>
        </a:xfrm>
      </p:grpSpPr>
      <p:sp>
        <p:nvSpPr>
          <p:cNvPr id="2" name="Title 1"/>
          <p:cNvSpPr>
            <a:spLocks noGrp="1"/>
          </p:cNvSpPr>
          <p:nvPr>
            <p:ph type="title"/>
          </p:nvPr>
        </p:nvSpPr>
        <p:spPr>
          <a:xfrm>
            <a:off x="609600" y="274638"/>
            <a:ext cx="10972800" cy="1143000"/>
          </a:xfrm>
        </p:spPr>
        <p:txBody>
          <a:bodyPr/>
          <a:lstStyle/>
          <a:p>
            <a:r>
              <a:rPr lang="en-US" smtClean="0"/>
              <a:t>Click to edit Master title style</a:t>
            </a:r>
            <a:endParaRPr lang="en-US"/>
          </a:p>
        </p:txBody>
      </p:sp>
      <p:sp>
        <p:nvSpPr>
          <p:cNvPr id="3" name="Text Placeholder 2"/>
          <p:cNvSpPr>
            <a:spLocks noGrp="1"/>
          </p:cNvSpPr>
          <p:nvPr>
            <p:ph type="body" sz="half" idx="1"/>
          </p:nvPr>
        </p:nvSpPr>
        <p:spPr>
          <a:xfrm>
            <a:off x="609600" y="1600201"/>
            <a:ext cx="5384800" cy="4525963"/>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lipArt Placeholder 3"/>
          <p:cNvSpPr>
            <a:spLocks noGrp="1"/>
          </p:cNvSpPr>
          <p:nvPr>
            <p:ph type="clipArt" sz="half" idx="2"/>
          </p:nvPr>
        </p:nvSpPr>
        <p:spPr>
          <a:xfrm>
            <a:off x="6197600" y="1600201"/>
            <a:ext cx="5384800" cy="4525963"/>
          </a:xfrm>
        </p:spPr>
        <p:txBody>
          <a:bodyPr rtlCol="0">
            <a:normAutofit/>
          </a:bodyPr>
          <a:lstStyle/>
          <a:p>
            <a:pPr lvl="0"/>
            <a:endParaRPr lang="en-US" noProof="0" smtClean="0"/>
          </a:p>
        </p:txBody>
      </p:sp>
      <p:sp>
        <p:nvSpPr>
          <p:cNvPr id="5" name="Date Placeholder 3"/>
          <p:cNvSpPr>
            <a:spLocks noGrp="1"/>
          </p:cNvSpPr>
          <p:nvPr>
            <p:ph type="dt" sz="half" idx="10"/>
          </p:nvPr>
        </p:nvSpPr>
        <p:spPr/>
        <p:txBody>
          <a:bodyPr/>
          <a:lstStyle>
            <a:lvl1pPr>
              <a:defRPr/>
            </a:lvl1pPr>
          </a:lstStyle>
          <a:p>
            <a:pPr>
              <a:defRPr/>
            </a:pPr>
            <a:endParaRPr lang="vi-VN"/>
          </a:p>
        </p:txBody>
      </p:sp>
      <p:sp>
        <p:nvSpPr>
          <p:cNvPr id="6" name="Footer Placeholder 4"/>
          <p:cNvSpPr>
            <a:spLocks noGrp="1"/>
          </p:cNvSpPr>
          <p:nvPr>
            <p:ph type="ftr" sz="quarter" idx="11"/>
          </p:nvPr>
        </p:nvSpPr>
        <p:spPr/>
        <p:txBody>
          <a:bodyPr/>
          <a:lstStyle>
            <a:lvl1pPr>
              <a:defRPr/>
            </a:lvl1pPr>
          </a:lstStyle>
          <a:p>
            <a:pPr>
              <a:defRPr/>
            </a:pPr>
            <a:endParaRPr lang="vi-VN"/>
          </a:p>
        </p:txBody>
      </p:sp>
      <p:sp>
        <p:nvSpPr>
          <p:cNvPr id="7" name="Slide Number Placeholder 5"/>
          <p:cNvSpPr>
            <a:spLocks noGrp="1"/>
          </p:cNvSpPr>
          <p:nvPr>
            <p:ph type="sldNum" sz="quarter" idx="12"/>
          </p:nvPr>
        </p:nvSpPr>
        <p:spPr/>
        <p:txBody>
          <a:bodyPr/>
          <a:lstStyle>
            <a:lvl1pPr>
              <a:defRPr/>
            </a:lvl1pPr>
          </a:lstStyle>
          <a:p>
            <a:pPr>
              <a:defRPr/>
            </a:pPr>
            <a:fld id="{E69DB038-8FDB-4748-8248-0C3D55B5A7F7}" type="slidenum">
              <a:rPr lang="en-US"/>
              <a:pPr>
                <a:defRPr/>
              </a:pPr>
              <a:t>‹#›</a:t>
            </a:fld>
            <a:endParaRPr lang="en-US"/>
          </a:p>
        </p:txBody>
      </p:sp>
    </p:spTree>
    <p:extLst>
      <p:ext uri="{BB962C8B-B14F-4D97-AF65-F5344CB8AC3E}">
        <p14:creationId xmlns:p14="http://schemas.microsoft.com/office/powerpoint/2010/main" val="3274022172"/>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theme" Target="../theme/theme1.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_rels/slideMaster2.xml.rels><?xml version="1.0" encoding="UTF-8" standalone="yes"?>
<Relationships xmlns="http://schemas.openxmlformats.org/package/2006/relationships"><Relationship Id="rId8" Type="http://schemas.openxmlformats.org/officeDocument/2006/relationships/slideLayout" Target="../slideLayouts/slideLayout20.xml"/><Relationship Id="rId13" Type="http://schemas.openxmlformats.org/officeDocument/2006/relationships/theme" Target="../theme/theme2.xml"/><Relationship Id="rId3" Type="http://schemas.openxmlformats.org/officeDocument/2006/relationships/slideLayout" Target="../slideLayouts/slideLayout15.xml"/><Relationship Id="rId7" Type="http://schemas.openxmlformats.org/officeDocument/2006/relationships/slideLayout" Target="../slideLayouts/slideLayout19.xml"/><Relationship Id="rId12" Type="http://schemas.openxmlformats.org/officeDocument/2006/relationships/slideLayout" Target="../slideLayouts/slideLayout24.xml"/><Relationship Id="rId2" Type="http://schemas.openxmlformats.org/officeDocument/2006/relationships/slideLayout" Target="../slideLayouts/slideLayout14.xml"/><Relationship Id="rId1" Type="http://schemas.openxmlformats.org/officeDocument/2006/relationships/slideLayout" Target="../slideLayouts/slideLayout13.xml"/><Relationship Id="rId6" Type="http://schemas.openxmlformats.org/officeDocument/2006/relationships/slideLayout" Target="../slideLayouts/slideLayout18.xml"/><Relationship Id="rId11" Type="http://schemas.openxmlformats.org/officeDocument/2006/relationships/slideLayout" Target="../slideLayouts/slideLayout23.xml"/><Relationship Id="rId5" Type="http://schemas.openxmlformats.org/officeDocument/2006/relationships/slideLayout" Target="../slideLayouts/slideLayout17.xml"/><Relationship Id="rId10" Type="http://schemas.openxmlformats.org/officeDocument/2006/relationships/slideLayout" Target="../slideLayouts/slideLayout22.xml"/><Relationship Id="rId4" Type="http://schemas.openxmlformats.org/officeDocument/2006/relationships/slideLayout" Target="../slideLayouts/slideLayout16.xml"/><Relationship Id="rId9" Type="http://schemas.openxmlformats.org/officeDocument/2006/relationships/slideLayout" Target="../slideLayouts/slideLayout21.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838200" y="365127"/>
            <a:ext cx="10515600" cy="1325563"/>
          </a:xfrm>
          <a:prstGeom prst="rect">
            <a:avLst/>
          </a:prstGeom>
        </p:spPr>
        <p:txBody>
          <a:bodyPr vert="horz" lIns="91440" tIns="45720" rIns="91440" bIns="45720" rtlCol="0" anchor="ctr">
            <a:normAutofit/>
          </a:bodyPr>
          <a:lstStyle/>
          <a:p>
            <a:r>
              <a:rPr lang="en-US"/>
              <a:t>Click to edit Master title style</a:t>
            </a:r>
          </a:p>
        </p:txBody>
      </p:sp>
      <p:sp>
        <p:nvSpPr>
          <p:cNvPr id="3" name="Text Placeholder 2"/>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2"/>
          </p:nvPr>
        </p:nvSpPr>
        <p:spPr>
          <a:xfrm>
            <a:off x="838200" y="6356352"/>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84DD461D-A9AE-4EC2-861F-590C9694E739}" type="datetimeFigureOut">
              <a:rPr lang="en-US" smtClean="0"/>
              <a:t>19/3/2023</a:t>
            </a:fld>
            <a:endParaRPr lang="en-US"/>
          </a:p>
        </p:txBody>
      </p:sp>
      <p:sp>
        <p:nvSpPr>
          <p:cNvPr id="5" name="Footer Placeholder 4"/>
          <p:cNvSpPr>
            <a:spLocks noGrp="1"/>
          </p:cNvSpPr>
          <p:nvPr>
            <p:ph type="ftr" sz="quarter" idx="3"/>
          </p:nvPr>
        </p:nvSpPr>
        <p:spPr>
          <a:xfrm>
            <a:off x="4038600" y="6356352"/>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8610600" y="6356352"/>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9797F908-F780-422B-AFEF-23C0ED19201F}" type="slidenum">
              <a:rPr lang="en-US" smtClean="0"/>
              <a:t>‹#›</a:t>
            </a:fld>
            <a:endParaRPr lang="en-US"/>
          </a:p>
        </p:txBody>
      </p:sp>
    </p:spTree>
    <p:extLst>
      <p:ext uri="{BB962C8B-B14F-4D97-AF65-F5344CB8AC3E}">
        <p14:creationId xmlns:p14="http://schemas.microsoft.com/office/powerpoint/2010/main" val="2951557411"/>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 id="2147483660" r:id="rId12"/>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1026" name="Title Placeholder 1"/>
          <p:cNvSpPr>
            <a:spLocks noGrp="1"/>
          </p:cNvSpPr>
          <p:nvPr>
            <p:ph type="title"/>
          </p:nvPr>
        </p:nvSpPr>
        <p:spPr bwMode="auto">
          <a:xfrm>
            <a:off x="609600" y="274638"/>
            <a:ext cx="10972800" cy="1143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pPr lvl="0"/>
            <a:r>
              <a:rPr lang="en-US" smtClean="0"/>
              <a:t>Click to edit Master title style</a:t>
            </a:r>
          </a:p>
        </p:txBody>
      </p:sp>
      <p:sp>
        <p:nvSpPr>
          <p:cNvPr id="1027" name="Text Placeholder 2"/>
          <p:cNvSpPr>
            <a:spLocks noGrp="1"/>
          </p:cNvSpPr>
          <p:nvPr>
            <p:ph type="body" idx="1"/>
          </p:nvPr>
        </p:nvSpPr>
        <p:spPr bwMode="auto">
          <a:xfrm>
            <a:off x="609600" y="1600201"/>
            <a:ext cx="10972800" cy="4525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p>
        </p:txBody>
      </p:sp>
      <p:sp>
        <p:nvSpPr>
          <p:cNvPr id="4" name="Date Placeholder 3"/>
          <p:cNvSpPr>
            <a:spLocks noGrp="1"/>
          </p:cNvSpPr>
          <p:nvPr>
            <p:ph type="dt" sz="half" idx="2"/>
          </p:nvPr>
        </p:nvSpPr>
        <p:spPr>
          <a:xfrm>
            <a:off x="609600" y="6356351"/>
            <a:ext cx="2844800" cy="365125"/>
          </a:xfrm>
          <a:prstGeom prst="rect">
            <a:avLst/>
          </a:prstGeom>
        </p:spPr>
        <p:txBody>
          <a:bodyPr vert="horz" wrap="square" lIns="91440" tIns="45720" rIns="91440" bIns="45720" numCol="1" anchor="ctr" anchorCtr="0" compatLnSpc="1">
            <a:prstTxWarp prst="textNoShape">
              <a:avLst/>
            </a:prstTxWarp>
          </a:bodyPr>
          <a:lstStyle>
            <a:lvl1pPr>
              <a:defRPr sz="1200" smtClean="0">
                <a:solidFill>
                  <a:srgbClr val="898989"/>
                </a:solidFill>
              </a:defRPr>
            </a:lvl1pPr>
          </a:lstStyle>
          <a:p>
            <a:pPr fontAlgn="base">
              <a:spcBef>
                <a:spcPct val="0"/>
              </a:spcBef>
              <a:spcAft>
                <a:spcPct val="0"/>
              </a:spcAft>
              <a:defRPr/>
            </a:pPr>
            <a:endParaRPr lang="vi-VN"/>
          </a:p>
        </p:txBody>
      </p:sp>
      <p:sp>
        <p:nvSpPr>
          <p:cNvPr id="5" name="Footer Placeholder 4"/>
          <p:cNvSpPr>
            <a:spLocks noGrp="1"/>
          </p:cNvSpPr>
          <p:nvPr>
            <p:ph type="ftr" sz="quarter" idx="3"/>
          </p:nvPr>
        </p:nvSpPr>
        <p:spPr>
          <a:xfrm>
            <a:off x="4165600" y="6356351"/>
            <a:ext cx="3860800" cy="365125"/>
          </a:xfrm>
          <a:prstGeom prst="rect">
            <a:avLst/>
          </a:prstGeom>
        </p:spPr>
        <p:txBody>
          <a:bodyPr vert="horz" wrap="square" lIns="91440" tIns="45720" rIns="91440" bIns="45720" numCol="1" anchor="ctr" anchorCtr="0" compatLnSpc="1">
            <a:prstTxWarp prst="textNoShape">
              <a:avLst/>
            </a:prstTxWarp>
          </a:bodyPr>
          <a:lstStyle>
            <a:lvl1pPr algn="ctr">
              <a:defRPr sz="1200" smtClean="0">
                <a:solidFill>
                  <a:srgbClr val="898989"/>
                </a:solidFill>
              </a:defRPr>
            </a:lvl1pPr>
          </a:lstStyle>
          <a:p>
            <a:pPr fontAlgn="base">
              <a:spcBef>
                <a:spcPct val="0"/>
              </a:spcBef>
              <a:spcAft>
                <a:spcPct val="0"/>
              </a:spcAft>
              <a:defRPr/>
            </a:pPr>
            <a:endParaRPr lang="vi-VN"/>
          </a:p>
        </p:txBody>
      </p:sp>
      <p:sp>
        <p:nvSpPr>
          <p:cNvPr id="6" name="Slide Number Placeholder 5"/>
          <p:cNvSpPr>
            <a:spLocks noGrp="1"/>
          </p:cNvSpPr>
          <p:nvPr>
            <p:ph type="sldNum" sz="quarter" idx="4"/>
          </p:nvPr>
        </p:nvSpPr>
        <p:spPr>
          <a:xfrm>
            <a:off x="8737600" y="6356351"/>
            <a:ext cx="2844800" cy="365125"/>
          </a:xfrm>
          <a:prstGeom prst="rect">
            <a:avLst/>
          </a:prstGeom>
        </p:spPr>
        <p:txBody>
          <a:bodyPr vert="horz" wrap="square" lIns="91440" tIns="45720" rIns="91440" bIns="45720" numCol="1" anchor="ctr" anchorCtr="0" compatLnSpc="1">
            <a:prstTxWarp prst="textNoShape">
              <a:avLst/>
            </a:prstTxWarp>
          </a:bodyPr>
          <a:lstStyle>
            <a:lvl1pPr algn="r">
              <a:defRPr sz="1200" smtClean="0">
                <a:solidFill>
                  <a:srgbClr val="898989"/>
                </a:solidFill>
              </a:defRPr>
            </a:lvl1pPr>
          </a:lstStyle>
          <a:p>
            <a:pPr fontAlgn="base">
              <a:spcBef>
                <a:spcPct val="0"/>
              </a:spcBef>
              <a:spcAft>
                <a:spcPct val="0"/>
              </a:spcAft>
              <a:defRPr/>
            </a:pPr>
            <a:fld id="{21DE9DFE-F5F8-42A1-9615-D996F871AB90}" type="slidenum">
              <a:rPr lang="en-US">
                <a:latin typeface="VNI-Times" pitchFamily="2" charset="0"/>
              </a:rPr>
              <a:pPr fontAlgn="base">
                <a:spcBef>
                  <a:spcPct val="0"/>
                </a:spcBef>
                <a:spcAft>
                  <a:spcPct val="0"/>
                </a:spcAft>
                <a:defRPr/>
              </a:pPr>
              <a:t>‹#›</a:t>
            </a:fld>
            <a:endParaRPr lang="en-US">
              <a:latin typeface="VNI-Times" pitchFamily="2" charset="0"/>
            </a:endParaRPr>
          </a:p>
        </p:txBody>
      </p:sp>
    </p:spTree>
    <p:extLst>
      <p:ext uri="{BB962C8B-B14F-4D97-AF65-F5344CB8AC3E}">
        <p14:creationId xmlns:p14="http://schemas.microsoft.com/office/powerpoint/2010/main" val="3385945430"/>
      </p:ext>
    </p:extLst>
  </p:cSld>
  <p:clrMap bg1="lt1" tx1="dk1" bg2="lt2" tx2="dk2" accent1="accent1" accent2="accent2" accent3="accent3" accent4="accent4" accent5="accent5" accent6="accent6" hlink="hlink" folHlink="folHlink"/>
  <p:sldLayoutIdLst>
    <p:sldLayoutId id="2147483662" r:id="rId1"/>
    <p:sldLayoutId id="2147483663" r:id="rId2"/>
    <p:sldLayoutId id="2147483664" r:id="rId3"/>
    <p:sldLayoutId id="2147483665" r:id="rId4"/>
    <p:sldLayoutId id="2147483666" r:id="rId5"/>
    <p:sldLayoutId id="2147483667" r:id="rId6"/>
    <p:sldLayoutId id="2147483668" r:id="rId7"/>
    <p:sldLayoutId id="2147483669" r:id="rId8"/>
    <p:sldLayoutId id="2147483670" r:id="rId9"/>
    <p:sldLayoutId id="2147483671" r:id="rId10"/>
    <p:sldLayoutId id="2147483672" r:id="rId11"/>
    <p:sldLayoutId id="2147483673" r:id="rId12"/>
  </p:sldLayoutIdLst>
  <p:txStyles>
    <p:titleStyle>
      <a:lvl1pPr algn="ctr" rtl="0" eaLnBrk="0" fontAlgn="base" hangingPunct="0">
        <a:spcBef>
          <a:spcPct val="0"/>
        </a:spcBef>
        <a:spcAft>
          <a:spcPct val="0"/>
        </a:spcAft>
        <a:defRPr sz="4400" kern="1200">
          <a:solidFill>
            <a:schemeClr val="tx1"/>
          </a:solidFill>
          <a:latin typeface="+mj-lt"/>
          <a:ea typeface="+mj-ea"/>
          <a:cs typeface="+mj-cs"/>
        </a:defRPr>
      </a:lvl1pPr>
      <a:lvl2pPr algn="ctr" rtl="0" eaLnBrk="0" fontAlgn="base" hangingPunct="0">
        <a:spcBef>
          <a:spcPct val="0"/>
        </a:spcBef>
        <a:spcAft>
          <a:spcPct val="0"/>
        </a:spcAft>
        <a:defRPr sz="4400">
          <a:solidFill>
            <a:schemeClr val="tx1"/>
          </a:solidFill>
          <a:latin typeface="Calibri" pitchFamily="34" charset="0"/>
        </a:defRPr>
      </a:lvl2pPr>
      <a:lvl3pPr algn="ctr" rtl="0" eaLnBrk="0" fontAlgn="base" hangingPunct="0">
        <a:spcBef>
          <a:spcPct val="0"/>
        </a:spcBef>
        <a:spcAft>
          <a:spcPct val="0"/>
        </a:spcAft>
        <a:defRPr sz="4400">
          <a:solidFill>
            <a:schemeClr val="tx1"/>
          </a:solidFill>
          <a:latin typeface="Calibri" pitchFamily="34" charset="0"/>
        </a:defRPr>
      </a:lvl3pPr>
      <a:lvl4pPr algn="ctr" rtl="0" eaLnBrk="0" fontAlgn="base" hangingPunct="0">
        <a:spcBef>
          <a:spcPct val="0"/>
        </a:spcBef>
        <a:spcAft>
          <a:spcPct val="0"/>
        </a:spcAft>
        <a:defRPr sz="4400">
          <a:solidFill>
            <a:schemeClr val="tx1"/>
          </a:solidFill>
          <a:latin typeface="Calibri" pitchFamily="34" charset="0"/>
        </a:defRPr>
      </a:lvl4pPr>
      <a:lvl5pPr algn="ctr" rtl="0" eaLnBrk="0" fontAlgn="base" hangingPunct="0">
        <a:spcBef>
          <a:spcPct val="0"/>
        </a:spcBef>
        <a:spcAft>
          <a:spcPct val="0"/>
        </a:spcAft>
        <a:defRPr sz="4400">
          <a:solidFill>
            <a:schemeClr val="tx1"/>
          </a:solidFill>
          <a:latin typeface="Calibri" pitchFamily="34" charset="0"/>
        </a:defRPr>
      </a:lvl5pPr>
      <a:lvl6pPr marL="457200" algn="ctr" rtl="0" fontAlgn="base">
        <a:spcBef>
          <a:spcPct val="0"/>
        </a:spcBef>
        <a:spcAft>
          <a:spcPct val="0"/>
        </a:spcAft>
        <a:defRPr sz="4400">
          <a:solidFill>
            <a:schemeClr val="tx1"/>
          </a:solidFill>
          <a:latin typeface="Calibri" pitchFamily="34" charset="0"/>
        </a:defRPr>
      </a:lvl6pPr>
      <a:lvl7pPr marL="914400" algn="ctr" rtl="0" fontAlgn="base">
        <a:spcBef>
          <a:spcPct val="0"/>
        </a:spcBef>
        <a:spcAft>
          <a:spcPct val="0"/>
        </a:spcAft>
        <a:defRPr sz="4400">
          <a:solidFill>
            <a:schemeClr val="tx1"/>
          </a:solidFill>
          <a:latin typeface="Calibri" pitchFamily="34" charset="0"/>
        </a:defRPr>
      </a:lvl7pPr>
      <a:lvl8pPr marL="1371600" algn="ctr" rtl="0" fontAlgn="base">
        <a:spcBef>
          <a:spcPct val="0"/>
        </a:spcBef>
        <a:spcAft>
          <a:spcPct val="0"/>
        </a:spcAft>
        <a:defRPr sz="4400">
          <a:solidFill>
            <a:schemeClr val="tx1"/>
          </a:solidFill>
          <a:latin typeface="Calibri" pitchFamily="34" charset="0"/>
        </a:defRPr>
      </a:lvl8pPr>
      <a:lvl9pPr marL="1828800" algn="ctr" rtl="0" fontAlgn="base">
        <a:spcBef>
          <a:spcPct val="0"/>
        </a:spcBef>
        <a:spcAft>
          <a:spcPct val="0"/>
        </a:spcAft>
        <a:defRPr sz="4400">
          <a:solidFill>
            <a:schemeClr val="tx1"/>
          </a:solidFill>
          <a:latin typeface="Calibri" pitchFamily="34" charset="0"/>
        </a:defRPr>
      </a:lvl9pPr>
    </p:titleStyle>
    <p:bodyStyle>
      <a:lvl1pPr marL="342900" indent="-342900" algn="l" rtl="0" eaLnBrk="0" fontAlgn="base" hangingPunct="0">
        <a:spcBef>
          <a:spcPct val="20000"/>
        </a:spcBef>
        <a:spcAft>
          <a:spcPct val="0"/>
        </a:spcAft>
        <a:buFont typeface="Arial" charset="0"/>
        <a:buChar char="•"/>
        <a:defRPr sz="3200" kern="1200">
          <a:solidFill>
            <a:schemeClr val="tx1"/>
          </a:solidFill>
          <a:latin typeface="+mn-lt"/>
          <a:ea typeface="+mn-ea"/>
          <a:cs typeface="+mn-cs"/>
        </a:defRPr>
      </a:lvl1pPr>
      <a:lvl2pPr marL="742950" indent="-285750" algn="l" rtl="0" eaLnBrk="0" fontAlgn="base" hangingPunct="0">
        <a:spcBef>
          <a:spcPct val="20000"/>
        </a:spcBef>
        <a:spcAft>
          <a:spcPct val="0"/>
        </a:spcAft>
        <a:buFont typeface="Arial" charset="0"/>
        <a:buChar char="–"/>
        <a:defRPr sz="2800" kern="1200">
          <a:solidFill>
            <a:schemeClr val="tx1"/>
          </a:solidFill>
          <a:latin typeface="+mn-lt"/>
          <a:ea typeface="+mn-ea"/>
          <a:cs typeface="+mn-cs"/>
        </a:defRPr>
      </a:lvl2pPr>
      <a:lvl3pPr marL="1143000" indent="-228600" algn="l" rtl="0" eaLnBrk="0" fontAlgn="base" hangingPunct="0">
        <a:spcBef>
          <a:spcPct val="20000"/>
        </a:spcBef>
        <a:spcAft>
          <a:spcPct val="0"/>
        </a:spcAft>
        <a:buFont typeface="Arial" charset="0"/>
        <a:buChar char="•"/>
        <a:defRPr sz="2400" kern="1200">
          <a:solidFill>
            <a:schemeClr val="tx1"/>
          </a:solidFill>
          <a:latin typeface="+mn-lt"/>
          <a:ea typeface="+mn-ea"/>
          <a:cs typeface="+mn-cs"/>
        </a:defRPr>
      </a:lvl3pPr>
      <a:lvl4pPr marL="1600200" indent="-228600" algn="l" rtl="0" eaLnBrk="0" fontAlgn="base" hangingPunct="0">
        <a:spcBef>
          <a:spcPct val="20000"/>
        </a:spcBef>
        <a:spcAft>
          <a:spcPct val="0"/>
        </a:spcAft>
        <a:buFont typeface="Arial" charset="0"/>
        <a:buChar char="–"/>
        <a:defRPr sz="2000" kern="1200">
          <a:solidFill>
            <a:schemeClr val="tx1"/>
          </a:solidFill>
          <a:latin typeface="+mn-lt"/>
          <a:ea typeface="+mn-ea"/>
          <a:cs typeface="+mn-cs"/>
        </a:defRPr>
      </a:lvl4pPr>
      <a:lvl5pPr marL="2057400" indent="-228600" algn="l" rtl="0" eaLnBrk="0" fontAlgn="base" hangingPunct="0">
        <a:spcBef>
          <a:spcPct val="20000"/>
        </a:spcBef>
        <a:spcAft>
          <a:spcPct val="0"/>
        </a:spcAft>
        <a:buFont typeface="Arial"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1.emf"/><Relationship Id="rId2" Type="http://schemas.openxmlformats.org/officeDocument/2006/relationships/notesSlide" Target="../notesSlides/notesSlide1.xml"/><Relationship Id="rId1" Type="http://schemas.openxmlformats.org/officeDocument/2006/relationships/slideLayout" Target="../slideLayouts/slideLayout1.xml"/><Relationship Id="rId6" Type="http://schemas.openxmlformats.org/officeDocument/2006/relationships/image" Target="../media/image4.png"/><Relationship Id="rId5" Type="http://schemas.openxmlformats.org/officeDocument/2006/relationships/image" Target="../media/image3.png"/><Relationship Id="rId4" Type="http://schemas.openxmlformats.org/officeDocument/2006/relationships/image" Target="../media/image2.png"/></Relationships>
</file>

<file path=ppt/slides/_rels/slide2.xml.rels><?xml version="1.0" encoding="UTF-8" standalone="yes"?>
<Relationships xmlns="http://schemas.openxmlformats.org/package/2006/relationships"><Relationship Id="rId3" Type="http://schemas.openxmlformats.org/officeDocument/2006/relationships/image" Target="../media/image1.emf"/><Relationship Id="rId2" Type="http://schemas.openxmlformats.org/officeDocument/2006/relationships/notesSlide" Target="../notesSlides/notesSlide2.xml"/><Relationship Id="rId1" Type="http://schemas.openxmlformats.org/officeDocument/2006/relationships/slideLayout" Target="../slideLayouts/slideLayout12.xml"/><Relationship Id="rId5" Type="http://schemas.openxmlformats.org/officeDocument/2006/relationships/image" Target="../media/image6.png"/><Relationship Id="rId4" Type="http://schemas.openxmlformats.org/officeDocument/2006/relationships/image" Target="../media/image5.png"/></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1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5.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image" Target="../media/image7.png"/><Relationship Id="rId1" Type="http://schemas.openxmlformats.org/officeDocument/2006/relationships/slideLayout" Target="../slideLayouts/slideLayout7.xml"/></Relationships>
</file>

<file path=ppt/slides/_rels/slide6.xml.rels><?xml version="1.0" encoding="UTF-8" standalone="yes"?>
<Relationships xmlns="http://schemas.openxmlformats.org/package/2006/relationships"><Relationship Id="rId3" Type="http://schemas.openxmlformats.org/officeDocument/2006/relationships/image" Target="../media/image9.jpeg"/><Relationship Id="rId2" Type="http://schemas.openxmlformats.org/officeDocument/2006/relationships/audio" Target="../media/audio1.wav"/><Relationship Id="rId1" Type="http://schemas.openxmlformats.org/officeDocument/2006/relationships/slideLayout" Target="../slideLayouts/slideLayout14.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4.xml"/></Relationships>
</file>

<file path=ppt/slides/_rels/slide8.xml.rels><?xml version="1.0" encoding="UTF-8" standalone="yes"?>
<Relationships xmlns="http://schemas.openxmlformats.org/package/2006/relationships"><Relationship Id="rId3" Type="http://schemas.openxmlformats.org/officeDocument/2006/relationships/image" Target="../media/image10.gif"/><Relationship Id="rId2" Type="http://schemas.openxmlformats.org/officeDocument/2006/relationships/notesSlide" Target="../notesSlides/notesSlide3.xml"/><Relationship Id="rId1" Type="http://schemas.openxmlformats.org/officeDocument/2006/relationships/slideLayout" Target="../slideLayouts/slideLayout14.xml"/></Relationships>
</file>

<file path=ppt/slides/_rels/slide9.xml.rels><?xml version="1.0" encoding="UTF-8" standalone="yes"?>
<Relationships xmlns="http://schemas.openxmlformats.org/package/2006/relationships"><Relationship Id="rId2" Type="http://schemas.openxmlformats.org/officeDocument/2006/relationships/notesSlide" Target="../notesSlides/notesSlide4.xml"/><Relationship Id="rId1" Type="http://schemas.openxmlformats.org/officeDocument/2006/relationships/slideLayout" Target="../slideLayouts/slideLayout14.xml"/></Relationships>
</file>

<file path=ppt/slides/_rels/slide10.xml.rels><?xml version="1.0" encoding="UTF-8" standalone="yes"?>
<Relationships xmlns="http://schemas.openxmlformats.org/package/2006/relationships"><Relationship Id="rId2" Type="http://schemas.openxmlformats.org/officeDocument/2006/relationships/image" Target="../media/image10.gif"/><Relationship Id="rId1" Type="http://schemas.openxmlformats.org/officeDocument/2006/relationships/slideLayout" Target="../slideLayouts/slideLayout14.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图片 4">
            <a:extLst>
              <a:ext uri="{FF2B5EF4-FFF2-40B4-BE49-F238E27FC236}">
                <a16:creationId xmlns:a16="http://schemas.microsoft.com/office/drawing/2014/main" xmlns="" id="{BDC556B3-712F-4BBB-A979-3E111A280DDA}"/>
              </a:ext>
            </a:extLst>
          </p:cNvPr>
          <p:cNvPicPr>
            <a:picLocks noChangeAspect="1" noChangeArrowheads="1"/>
          </p:cNvPicPr>
          <p:nvPr/>
        </p:nvPicPr>
        <p:blipFill>
          <a:blip r:embed="rId3">
            <a:duotone>
              <a:schemeClr val="accent1">
                <a:shade val="45000"/>
                <a:satMod val="135000"/>
              </a:schemeClr>
              <a:prstClr val="white"/>
            </a:duotone>
            <a:extLst>
              <a:ext uri="{28A0092B-C50C-407E-A947-70E740481C1C}">
                <a14:useLocalDpi xmlns:a14="http://schemas.microsoft.com/office/drawing/2010/main" val="0"/>
              </a:ext>
            </a:extLst>
          </a:blip>
          <a:srcRect b="12621"/>
          <a:stretch>
            <a:fillRect/>
          </a:stretch>
        </p:blipFill>
        <p:spPr bwMode="auto">
          <a:xfrm>
            <a:off x="0" y="0"/>
            <a:ext cx="12192000" cy="6858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2" name="思想气泡: 云 21">
            <a:extLst>
              <a:ext uri="{FF2B5EF4-FFF2-40B4-BE49-F238E27FC236}">
                <a16:creationId xmlns:a16="http://schemas.microsoft.com/office/drawing/2014/main" xmlns="" id="{3C25E086-6621-4695-BA6B-C71CB459C0D5}"/>
              </a:ext>
            </a:extLst>
          </p:cNvPr>
          <p:cNvSpPr/>
          <p:nvPr/>
        </p:nvSpPr>
        <p:spPr>
          <a:xfrm>
            <a:off x="3140075" y="165101"/>
            <a:ext cx="5765800" cy="3775075"/>
          </a:xfrm>
          <a:prstGeom prst="cloudCallout">
            <a:avLst/>
          </a:prstGeom>
          <a:solidFill>
            <a:schemeClr val="bg1">
              <a:alpha val="7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fontAlgn="auto" hangingPunct="1">
              <a:defRPr/>
            </a:pPr>
            <a:endParaRPr lang="zh-CN" altLang="en-US" noProof="1"/>
          </a:p>
        </p:txBody>
      </p:sp>
      <p:pic>
        <p:nvPicPr>
          <p:cNvPr id="12" name="图片 11">
            <a:extLst>
              <a:ext uri="{FF2B5EF4-FFF2-40B4-BE49-F238E27FC236}">
                <a16:creationId xmlns:a16="http://schemas.microsoft.com/office/drawing/2014/main" xmlns="" id="{3B069C58-0004-4FB0-9E5E-C33D010A239B}"/>
              </a:ext>
            </a:extLst>
          </p:cNvPr>
          <p:cNvPicPr>
            <a:picLocks noChangeAspect="1"/>
          </p:cNvPicPr>
          <p:nvPr/>
        </p:nvPicPr>
        <p:blipFill>
          <a:blip r:embed="rId4">
            <a:extLst>
              <a:ext uri="{28A0092B-C50C-407E-A947-70E740481C1C}">
                <a14:useLocalDpi xmlns:a14="http://schemas.microsoft.com/office/drawing/2010/main" val="0"/>
              </a:ext>
            </a:extLst>
          </a:blip>
          <a:srcRect/>
          <a:stretch>
            <a:fillRect/>
          </a:stretch>
        </p:blipFill>
        <p:spPr bwMode="auto">
          <a:xfrm>
            <a:off x="2111375" y="1922463"/>
            <a:ext cx="8350251" cy="34718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31" name="文本框 30">
            <a:extLst>
              <a:ext uri="{FF2B5EF4-FFF2-40B4-BE49-F238E27FC236}">
                <a16:creationId xmlns:a16="http://schemas.microsoft.com/office/drawing/2014/main" xmlns="" id="{3F37A856-BC37-44C6-B389-3311CA4CFCFD}"/>
              </a:ext>
            </a:extLst>
          </p:cNvPr>
          <p:cNvSpPr txBox="1"/>
          <p:nvPr/>
        </p:nvSpPr>
        <p:spPr>
          <a:xfrm>
            <a:off x="2930780" y="3729859"/>
            <a:ext cx="6739345" cy="1323439"/>
          </a:xfrm>
          <a:prstGeom prst="rect">
            <a:avLst/>
          </a:prstGeom>
          <a:noFill/>
          <a:effectLst>
            <a:outerShdw blurRad="63500" sx="102000" sy="102000" algn="ctr" rotWithShape="0">
              <a:prstClr val="black">
                <a:alpha val="40000"/>
              </a:prstClr>
            </a:outerShdw>
          </a:effectLst>
        </p:spPr>
        <p:txBody>
          <a:bodyPr wrap="none">
            <a:spAutoFit/>
          </a:bodyPr>
          <a:lstStyle>
            <a:lvl1pPr>
              <a:defRPr>
                <a:solidFill>
                  <a:schemeClr val="tx1"/>
                </a:solidFill>
                <a:latin typeface="等线" panose="02010600030101010101" pitchFamily="2" charset="-122"/>
                <a:ea typeface="等线" panose="02010600030101010101" pitchFamily="2" charset="-122"/>
              </a:defRPr>
            </a:lvl1pPr>
            <a:lvl2pPr marL="742950" indent="-285750">
              <a:defRPr>
                <a:solidFill>
                  <a:schemeClr val="tx1"/>
                </a:solidFill>
                <a:latin typeface="等线" panose="02010600030101010101" pitchFamily="2" charset="-122"/>
                <a:ea typeface="等线" panose="02010600030101010101" pitchFamily="2" charset="-122"/>
              </a:defRPr>
            </a:lvl2pPr>
            <a:lvl3pPr marL="1143000" indent="-228600">
              <a:defRPr>
                <a:solidFill>
                  <a:schemeClr val="tx1"/>
                </a:solidFill>
                <a:latin typeface="等线" panose="02010600030101010101" pitchFamily="2" charset="-122"/>
                <a:ea typeface="等线" panose="02010600030101010101" pitchFamily="2" charset="-122"/>
              </a:defRPr>
            </a:lvl3pPr>
            <a:lvl4pPr marL="1600200" indent="-228600">
              <a:defRPr>
                <a:solidFill>
                  <a:schemeClr val="tx1"/>
                </a:solidFill>
                <a:latin typeface="等线" panose="02010600030101010101" pitchFamily="2" charset="-122"/>
                <a:ea typeface="等线" panose="02010600030101010101" pitchFamily="2" charset="-122"/>
              </a:defRPr>
            </a:lvl4pPr>
            <a:lvl5pPr marL="2057400" indent="-228600">
              <a:defRPr>
                <a:solidFill>
                  <a:schemeClr val="tx1"/>
                </a:solidFill>
                <a:latin typeface="等线" panose="02010600030101010101" pitchFamily="2" charset="-122"/>
                <a:ea typeface="等线" panose="02010600030101010101" pitchFamily="2" charset="-122"/>
              </a:defRPr>
            </a:lvl5pPr>
            <a:lvl6pPr marL="2514600" indent="-228600" eaLnBrk="0" fontAlgn="base" hangingPunct="0">
              <a:spcBef>
                <a:spcPct val="0"/>
              </a:spcBef>
              <a:spcAft>
                <a:spcPct val="0"/>
              </a:spcAft>
              <a:defRPr>
                <a:solidFill>
                  <a:schemeClr val="tx1"/>
                </a:solidFill>
                <a:latin typeface="等线" panose="02010600030101010101" pitchFamily="2" charset="-122"/>
                <a:ea typeface="等线" panose="02010600030101010101" pitchFamily="2" charset="-122"/>
              </a:defRPr>
            </a:lvl6pPr>
            <a:lvl7pPr marL="2971800" indent="-228600" eaLnBrk="0" fontAlgn="base" hangingPunct="0">
              <a:spcBef>
                <a:spcPct val="0"/>
              </a:spcBef>
              <a:spcAft>
                <a:spcPct val="0"/>
              </a:spcAft>
              <a:defRPr>
                <a:solidFill>
                  <a:schemeClr val="tx1"/>
                </a:solidFill>
                <a:latin typeface="等线" panose="02010600030101010101" pitchFamily="2" charset="-122"/>
                <a:ea typeface="等线" panose="02010600030101010101" pitchFamily="2" charset="-122"/>
              </a:defRPr>
            </a:lvl7pPr>
            <a:lvl8pPr marL="3429000" indent="-228600" eaLnBrk="0" fontAlgn="base" hangingPunct="0">
              <a:spcBef>
                <a:spcPct val="0"/>
              </a:spcBef>
              <a:spcAft>
                <a:spcPct val="0"/>
              </a:spcAft>
              <a:defRPr>
                <a:solidFill>
                  <a:schemeClr val="tx1"/>
                </a:solidFill>
                <a:latin typeface="等线" panose="02010600030101010101" pitchFamily="2" charset="-122"/>
                <a:ea typeface="等线" panose="02010600030101010101" pitchFamily="2" charset="-122"/>
              </a:defRPr>
            </a:lvl8pPr>
            <a:lvl9pPr marL="3886200" indent="-228600" eaLnBrk="0" fontAlgn="base" hangingPunct="0">
              <a:spcBef>
                <a:spcPct val="0"/>
              </a:spcBef>
              <a:spcAft>
                <a:spcPct val="0"/>
              </a:spcAft>
              <a:defRPr>
                <a:solidFill>
                  <a:schemeClr val="tx1"/>
                </a:solidFill>
                <a:latin typeface="等线" panose="02010600030101010101" pitchFamily="2" charset="-122"/>
                <a:ea typeface="等线" panose="02010600030101010101" pitchFamily="2" charset="-122"/>
              </a:defRPr>
            </a:lvl9pPr>
          </a:lstStyle>
          <a:p>
            <a:pPr eaLnBrk="1" hangingPunct="1"/>
            <a:r>
              <a:rPr lang="en-SG" altLang="zh-CN" sz="8000" b="1" dirty="0" err="1">
                <a:effectLst>
                  <a:outerShdw blurRad="38100" dist="38100" dir="2700000" algn="tl">
                    <a:srgbClr val="C0C0C0"/>
                  </a:outerShdw>
                </a:effectLst>
                <a:latin typeface="Times New Roman" panose="02020603050405020304" pitchFamily="18" charset="0"/>
                <a:ea typeface="微软雅黑" panose="020B0503020204020204" pitchFamily="34" charset="-122"/>
                <a:cs typeface="Times New Roman" panose="02020603050405020304" pitchFamily="18" charset="0"/>
              </a:rPr>
              <a:t>Câu</a:t>
            </a:r>
            <a:r>
              <a:rPr lang="en-SG" altLang="zh-CN" sz="8000" b="1" dirty="0">
                <a:effectLst>
                  <a:outerShdw blurRad="38100" dist="38100" dir="2700000" algn="tl">
                    <a:srgbClr val="C0C0C0"/>
                  </a:outerShdw>
                </a:effectLst>
                <a:latin typeface="Times New Roman" panose="02020603050405020304" pitchFamily="18" charset="0"/>
                <a:ea typeface="微软雅黑" panose="020B0503020204020204" pitchFamily="34" charset="-122"/>
                <a:cs typeface="Times New Roman" panose="02020603050405020304" pitchFamily="18" charset="0"/>
              </a:rPr>
              <a:t> </a:t>
            </a:r>
            <a:r>
              <a:rPr lang="en-SG" altLang="zh-CN" sz="8000" b="1" dirty="0" err="1">
                <a:effectLst>
                  <a:outerShdw blurRad="38100" dist="38100" dir="2700000" algn="tl">
                    <a:srgbClr val="C0C0C0"/>
                  </a:outerShdw>
                </a:effectLst>
                <a:latin typeface="Times New Roman" panose="02020603050405020304" pitchFamily="18" charset="0"/>
                <a:ea typeface="微软雅黑" panose="020B0503020204020204" pitchFamily="34" charset="-122"/>
                <a:cs typeface="Times New Roman" panose="02020603050405020304" pitchFamily="18" charset="0"/>
              </a:rPr>
              <a:t>trần</a:t>
            </a:r>
            <a:r>
              <a:rPr lang="en-SG" altLang="zh-CN" sz="8000" b="1" dirty="0">
                <a:effectLst>
                  <a:outerShdw blurRad="38100" dist="38100" dir="2700000" algn="tl">
                    <a:srgbClr val="C0C0C0"/>
                  </a:outerShdw>
                </a:effectLst>
                <a:latin typeface="Times New Roman" panose="02020603050405020304" pitchFamily="18" charset="0"/>
                <a:ea typeface="微软雅黑" panose="020B0503020204020204" pitchFamily="34" charset="-122"/>
                <a:cs typeface="Times New Roman" panose="02020603050405020304" pitchFamily="18" charset="0"/>
              </a:rPr>
              <a:t> </a:t>
            </a:r>
            <a:r>
              <a:rPr lang="en-SG" altLang="zh-CN" sz="8000" b="1" dirty="0" err="1">
                <a:effectLst>
                  <a:outerShdw blurRad="38100" dist="38100" dir="2700000" algn="tl">
                    <a:srgbClr val="C0C0C0"/>
                  </a:outerShdw>
                </a:effectLst>
                <a:latin typeface="Times New Roman" panose="02020603050405020304" pitchFamily="18" charset="0"/>
                <a:ea typeface="微软雅黑" panose="020B0503020204020204" pitchFamily="34" charset="-122"/>
                <a:cs typeface="Times New Roman" panose="02020603050405020304" pitchFamily="18" charset="0"/>
              </a:rPr>
              <a:t>thuật</a:t>
            </a:r>
            <a:endParaRPr lang="zh-CN" altLang="en-US" sz="8000" b="1" dirty="0">
              <a:effectLst>
                <a:outerShdw blurRad="38100" dist="38100" dir="2700000" algn="tl">
                  <a:srgbClr val="C0C0C0"/>
                </a:outerShdw>
              </a:effectLst>
              <a:latin typeface="Times New Roman" panose="02020603050405020304" pitchFamily="18" charset="0"/>
              <a:ea typeface="微软雅黑" panose="020B0503020204020204" pitchFamily="34" charset="-122"/>
              <a:cs typeface="Times New Roman" panose="02020603050405020304" pitchFamily="18" charset="0"/>
            </a:endParaRPr>
          </a:p>
        </p:txBody>
      </p:sp>
      <p:pic>
        <p:nvPicPr>
          <p:cNvPr id="9" name="英语儿歌 - swimming">
            <a:hlinkClick r:id="" action="ppaction://media"/>
            <a:extLst>
              <a:ext uri="{FF2B5EF4-FFF2-40B4-BE49-F238E27FC236}">
                <a16:creationId xmlns:a16="http://schemas.microsoft.com/office/drawing/2014/main" xmlns="" id="{8C059D45-F386-439B-A8FC-C321B4F43515}"/>
              </a:ext>
            </a:extLst>
          </p:cNvPr>
          <p:cNvPicPr>
            <a:picLocks noChangeAspect="1" noChangeArrowheads="1"/>
          </p:cNvPicPr>
          <p:nvPr/>
        </p:nvPicPr>
        <p:blipFill>
          <a:blip r:embed="rId5" cstate="print">
            <a:extLst>
              <a:ext uri="{28A0092B-C50C-407E-A947-70E740481C1C}">
                <a14:useLocalDpi xmlns:a14="http://schemas.microsoft.com/office/drawing/2010/main" val="0"/>
              </a:ext>
            </a:extLst>
          </a:blip>
          <a:srcRect/>
          <a:stretch>
            <a:fillRect/>
          </a:stretch>
        </p:blipFill>
        <p:spPr bwMode="auto">
          <a:xfrm>
            <a:off x="12504738" y="-58738"/>
            <a:ext cx="447675" cy="44767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0" name="图片 9">
            <a:extLst>
              <a:ext uri="{FF2B5EF4-FFF2-40B4-BE49-F238E27FC236}">
                <a16:creationId xmlns:a16="http://schemas.microsoft.com/office/drawing/2014/main" xmlns="" id="{73B9C39A-8780-41B4-AFEA-00031C3B3237}"/>
              </a:ext>
            </a:extLst>
          </p:cNvPr>
          <p:cNvPicPr>
            <a:picLocks noChangeAspect="1"/>
          </p:cNvPicPr>
          <p:nvPr/>
        </p:nvPicPr>
        <p:blipFill>
          <a:blip r:embed="rId6" cstate="print">
            <a:extLst>
              <a:ext uri="{28A0092B-C50C-407E-A947-70E740481C1C}">
                <a14:useLocalDpi xmlns:a14="http://schemas.microsoft.com/office/drawing/2010/main" val="0"/>
              </a:ext>
            </a:extLst>
          </a:blip>
          <a:srcRect/>
          <a:stretch>
            <a:fillRect/>
          </a:stretch>
        </p:blipFill>
        <p:spPr bwMode="auto">
          <a:xfrm>
            <a:off x="4140201" y="188913"/>
            <a:ext cx="3765551" cy="20050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cond evt="onBegin" delay="0">
                          <p:tn val="2"/>
                        </p:cond>
                      </p:stCondLst>
                      <p:childTnLst>
                        <p:par>
                          <p:cTn id="4" fill="hold" nodeType="withGroup">
                            <p:stCondLst>
                              <p:cond delay="0"/>
                            </p:stCondLst>
                            <p:childTnLst>
                              <p:par>
                                <p:cTn id="5" presetID="1" presetClass="mediacall" presetSubtype="0" fill="hold" nodeType="afterEffect">
                                  <p:stCondLst>
                                    <p:cond delay="0"/>
                                  </p:stCondLst>
                                  <p:childTnLst>
                                    <p:cmd type="call" cmd="playFrom(0.0)">
                                      <p:cBhvr>
                                        <p:cTn id="6" dur="1" fill="hold"/>
                                        <p:tgtEl>
                                          <p:spTgt spid="9"/>
                                        </p:tgtEl>
                                      </p:cBhvr>
                                    </p:cmd>
                                  </p:childTnLst>
                                </p:cTn>
                              </p:par>
                            </p:childTnLst>
                          </p:cTn>
                        </p:par>
                      </p:childTnLst>
                    </p:cTn>
                  </p:par>
                  <p:par>
                    <p:cTn id="7" fill="hold" nodeType="clickPar">
                      <p:stCondLst>
                        <p:cond delay="indefinite"/>
                      </p:stCondLst>
                      <p:childTnLst>
                        <p:par>
                          <p:cTn id="8" fill="hold" nodeType="withGroup">
                            <p:stCondLst>
                              <p:cond delay="0"/>
                            </p:stCondLst>
                            <p:childTnLst>
                              <p:par>
                                <p:cTn id="9" presetID="5" presetClass="entr" presetSubtype="10" fill="hold" nodeType="clickEffect">
                                  <p:stCondLst>
                                    <p:cond delay="0"/>
                                  </p:stCondLst>
                                  <p:childTnLst>
                                    <p:set>
                                      <p:cBhvr>
                                        <p:cTn id="10" dur="1" fill="hold">
                                          <p:stCondLst>
                                            <p:cond delay="0"/>
                                          </p:stCondLst>
                                        </p:cTn>
                                        <p:tgtEl>
                                          <p:spTgt spid="5"/>
                                        </p:tgtEl>
                                        <p:attrNameLst>
                                          <p:attrName>style.visibility</p:attrName>
                                        </p:attrNameLst>
                                      </p:cBhvr>
                                      <p:to>
                                        <p:strVal val="visible"/>
                                      </p:to>
                                    </p:set>
                                    <p:animEffect transition="in" filter="checkerboard(across)">
                                      <p:cBhvr>
                                        <p:cTn id="11" dur="1000"/>
                                        <p:tgtEl>
                                          <p:spTgt spid="5"/>
                                        </p:tgtEl>
                                      </p:cBhvr>
                                    </p:animEffect>
                                  </p:childTnLst>
                                </p:cTn>
                              </p:par>
                              <p:par>
                                <p:cTn id="12" presetID="47" presetClass="entr" presetSubtype="0" fill="hold" nodeType="withEffect">
                                  <p:stCondLst>
                                    <p:cond delay="0"/>
                                  </p:stCondLst>
                                  <p:childTnLst>
                                    <p:set>
                                      <p:cBhvr>
                                        <p:cTn id="13" dur="1" fill="hold">
                                          <p:stCondLst>
                                            <p:cond delay="0"/>
                                          </p:stCondLst>
                                        </p:cTn>
                                        <p:tgtEl>
                                          <p:spTgt spid="12"/>
                                        </p:tgtEl>
                                        <p:attrNameLst>
                                          <p:attrName>style.visibility</p:attrName>
                                        </p:attrNameLst>
                                      </p:cBhvr>
                                      <p:to>
                                        <p:strVal val="visible"/>
                                      </p:to>
                                    </p:set>
                                    <p:animEffect transition="in" filter="fade">
                                      <p:cBhvr>
                                        <p:cTn id="14" dur="1000"/>
                                        <p:tgtEl>
                                          <p:spTgt spid="12"/>
                                        </p:tgtEl>
                                      </p:cBhvr>
                                    </p:animEffect>
                                    <p:anim calcmode="lin" valueType="num">
                                      <p:cBhvr>
                                        <p:cTn id="15" dur="1000" fill="hold"/>
                                        <p:tgtEl>
                                          <p:spTgt spid="12"/>
                                        </p:tgtEl>
                                        <p:attrNameLst>
                                          <p:attrName>ppt_x</p:attrName>
                                        </p:attrNameLst>
                                      </p:cBhvr>
                                      <p:tavLst>
                                        <p:tav tm="0">
                                          <p:val>
                                            <p:strVal val="#ppt_x"/>
                                          </p:val>
                                        </p:tav>
                                        <p:tav tm="100000">
                                          <p:val>
                                            <p:strVal val="#ppt_x"/>
                                          </p:val>
                                        </p:tav>
                                      </p:tavLst>
                                    </p:anim>
                                    <p:anim calcmode="lin" valueType="num">
                                      <p:cBhvr>
                                        <p:cTn id="16" dur="1000" fill="hold"/>
                                        <p:tgtEl>
                                          <p:spTgt spid="12"/>
                                        </p:tgtEl>
                                        <p:attrNameLst>
                                          <p:attrName>ppt_y</p:attrName>
                                        </p:attrNameLst>
                                      </p:cBhvr>
                                      <p:tavLst>
                                        <p:tav tm="0">
                                          <p:val>
                                            <p:strVal val="#ppt_y-.1"/>
                                          </p:val>
                                        </p:tav>
                                        <p:tav tm="100000">
                                          <p:val>
                                            <p:strVal val="#ppt_y"/>
                                          </p:val>
                                        </p:tav>
                                      </p:tavLst>
                                    </p:anim>
                                  </p:childTnLst>
                                </p:cTn>
                              </p:par>
                            </p:childTnLst>
                          </p:cTn>
                        </p:par>
                      </p:childTnLst>
                    </p:cTn>
                  </p:par>
                  <p:par>
                    <p:cTn id="17" fill="hold" nodeType="clickPar">
                      <p:stCondLst>
                        <p:cond delay="indefinite"/>
                      </p:stCondLst>
                      <p:childTnLst>
                        <p:par>
                          <p:cTn id="18" fill="hold" nodeType="withGroup">
                            <p:stCondLst>
                              <p:cond delay="0"/>
                            </p:stCondLst>
                            <p:childTnLst>
                              <p:par>
                                <p:cTn id="19" presetID="42" presetClass="entr" presetSubtype="0" fill="hold" grpId="0" nodeType="clickEffect">
                                  <p:stCondLst>
                                    <p:cond delay="0"/>
                                  </p:stCondLst>
                                  <p:childTnLst>
                                    <p:set>
                                      <p:cBhvr>
                                        <p:cTn id="20" dur="1" fill="hold">
                                          <p:stCondLst>
                                            <p:cond delay="0"/>
                                          </p:stCondLst>
                                        </p:cTn>
                                        <p:tgtEl>
                                          <p:spTgt spid="22"/>
                                        </p:tgtEl>
                                        <p:attrNameLst>
                                          <p:attrName>style.visibility</p:attrName>
                                        </p:attrNameLst>
                                      </p:cBhvr>
                                      <p:to>
                                        <p:strVal val="visible"/>
                                      </p:to>
                                    </p:set>
                                    <p:animEffect transition="in" filter="fade">
                                      <p:cBhvr>
                                        <p:cTn id="21" dur="1000"/>
                                        <p:tgtEl>
                                          <p:spTgt spid="22"/>
                                        </p:tgtEl>
                                      </p:cBhvr>
                                    </p:animEffect>
                                    <p:anim calcmode="lin" valueType="num">
                                      <p:cBhvr>
                                        <p:cTn id="22" dur="1000" fill="hold"/>
                                        <p:tgtEl>
                                          <p:spTgt spid="22"/>
                                        </p:tgtEl>
                                        <p:attrNameLst>
                                          <p:attrName>ppt_x</p:attrName>
                                        </p:attrNameLst>
                                      </p:cBhvr>
                                      <p:tavLst>
                                        <p:tav tm="0">
                                          <p:val>
                                            <p:strVal val="#ppt_x"/>
                                          </p:val>
                                        </p:tav>
                                        <p:tav tm="100000">
                                          <p:val>
                                            <p:strVal val="#ppt_x"/>
                                          </p:val>
                                        </p:tav>
                                      </p:tavLst>
                                    </p:anim>
                                    <p:anim calcmode="lin" valueType="num">
                                      <p:cBhvr>
                                        <p:cTn id="23" dur="1000" fill="hold"/>
                                        <p:tgtEl>
                                          <p:spTgt spid="22"/>
                                        </p:tgtEl>
                                        <p:attrNameLst>
                                          <p:attrName>ppt_y</p:attrName>
                                        </p:attrNameLst>
                                      </p:cBhvr>
                                      <p:tavLst>
                                        <p:tav tm="0">
                                          <p:val>
                                            <p:strVal val="#ppt_y+.1"/>
                                          </p:val>
                                        </p:tav>
                                        <p:tav tm="100000">
                                          <p:val>
                                            <p:strVal val="#ppt_y"/>
                                          </p:val>
                                        </p:tav>
                                      </p:tavLst>
                                    </p:anim>
                                  </p:childTnLst>
                                </p:cTn>
                              </p:par>
                            </p:childTnLst>
                          </p:cTn>
                        </p:par>
                      </p:childTnLst>
                    </p:cTn>
                  </p:par>
                  <p:par>
                    <p:cTn id="24" fill="hold" nodeType="clickPar">
                      <p:stCondLst>
                        <p:cond delay="indefinite"/>
                      </p:stCondLst>
                      <p:childTnLst>
                        <p:par>
                          <p:cTn id="25" fill="hold" nodeType="withGroup">
                            <p:stCondLst>
                              <p:cond delay="0"/>
                            </p:stCondLst>
                            <p:childTnLst>
                              <p:par>
                                <p:cTn id="26" presetID="22" presetClass="entr" presetSubtype="8" fill="hold" grpId="0" nodeType="clickEffect">
                                  <p:stCondLst>
                                    <p:cond delay="0"/>
                                  </p:stCondLst>
                                  <p:childTnLst>
                                    <p:set>
                                      <p:cBhvr>
                                        <p:cTn id="27" dur="1" fill="hold">
                                          <p:stCondLst>
                                            <p:cond delay="0"/>
                                          </p:stCondLst>
                                        </p:cTn>
                                        <p:tgtEl>
                                          <p:spTgt spid="31"/>
                                        </p:tgtEl>
                                        <p:attrNameLst>
                                          <p:attrName>style.visibility</p:attrName>
                                        </p:attrNameLst>
                                      </p:cBhvr>
                                      <p:to>
                                        <p:strVal val="visible"/>
                                      </p:to>
                                    </p:set>
                                    <p:animEffect transition="in" filter="wipe(left)">
                                      <p:cBhvr>
                                        <p:cTn id="28" dur="500"/>
                                        <p:tgtEl>
                                          <p:spTgt spid="31"/>
                                        </p:tgtEl>
                                      </p:cBhvr>
                                    </p:animEffect>
                                  </p:childTnLst>
                                </p:cTn>
                              </p:par>
                            </p:childTnLst>
                          </p:cTn>
                        </p:par>
                      </p:childTnLst>
                    </p:cTn>
                  </p:par>
                  <p:par>
                    <p:cTn id="29" fill="hold" nodeType="clickPar">
                      <p:stCondLst>
                        <p:cond delay="indefinite"/>
                      </p:stCondLst>
                      <p:childTnLst>
                        <p:par>
                          <p:cTn id="30" fill="hold" nodeType="withGroup">
                            <p:stCondLst>
                              <p:cond delay="0"/>
                            </p:stCondLst>
                            <p:childTnLst>
                              <p:par>
                                <p:cTn id="31" presetID="53" presetClass="entr" presetSubtype="16" fill="hold" nodeType="clickEffect">
                                  <p:stCondLst>
                                    <p:cond delay="0"/>
                                  </p:stCondLst>
                                  <p:childTnLst>
                                    <p:set>
                                      <p:cBhvr>
                                        <p:cTn id="32" dur="1" fill="hold">
                                          <p:stCondLst>
                                            <p:cond delay="0"/>
                                          </p:stCondLst>
                                        </p:cTn>
                                        <p:tgtEl>
                                          <p:spTgt spid="10"/>
                                        </p:tgtEl>
                                        <p:attrNameLst>
                                          <p:attrName>style.visibility</p:attrName>
                                        </p:attrNameLst>
                                      </p:cBhvr>
                                      <p:to>
                                        <p:strVal val="visible"/>
                                      </p:to>
                                    </p:set>
                                    <p:anim calcmode="lin" valueType="num">
                                      <p:cBhvr>
                                        <p:cTn id="33" dur="500" fill="hold"/>
                                        <p:tgtEl>
                                          <p:spTgt spid="10"/>
                                        </p:tgtEl>
                                        <p:attrNameLst>
                                          <p:attrName>ppt_w</p:attrName>
                                        </p:attrNameLst>
                                      </p:cBhvr>
                                      <p:tavLst>
                                        <p:tav tm="0">
                                          <p:val>
                                            <p:fltVal val="0"/>
                                          </p:val>
                                        </p:tav>
                                        <p:tav tm="100000">
                                          <p:val>
                                            <p:strVal val="#ppt_w"/>
                                          </p:val>
                                        </p:tav>
                                      </p:tavLst>
                                    </p:anim>
                                    <p:anim calcmode="lin" valueType="num">
                                      <p:cBhvr>
                                        <p:cTn id="34" dur="500" fill="hold"/>
                                        <p:tgtEl>
                                          <p:spTgt spid="10"/>
                                        </p:tgtEl>
                                        <p:attrNameLst>
                                          <p:attrName>ppt_h</p:attrName>
                                        </p:attrNameLst>
                                      </p:cBhvr>
                                      <p:tavLst>
                                        <p:tav tm="0">
                                          <p:val>
                                            <p:fltVal val="0"/>
                                          </p:val>
                                        </p:tav>
                                        <p:tav tm="100000">
                                          <p:val>
                                            <p:strVal val="#ppt_h"/>
                                          </p:val>
                                        </p:tav>
                                      </p:tavLst>
                                    </p:anim>
                                    <p:animEffect transition="in" filter="fade">
                                      <p:cBhvr>
                                        <p:cTn id="35" dur="500"/>
                                        <p:tgtEl>
                                          <p:spTgt spid="10"/>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2" grpId="0" animBg="1"/>
      <p:bldP spid="31" grpId="0"/>
    </p:bld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4" name="组合 3">
            <a:extLst>
              <a:ext uri="{FF2B5EF4-FFF2-40B4-BE49-F238E27FC236}">
                <a16:creationId xmlns:a16="http://schemas.microsoft.com/office/drawing/2014/main" xmlns="" id="{CEDE1E19-6272-42C6-97A6-03AE57F7CD48}"/>
              </a:ext>
            </a:extLst>
          </p:cNvPr>
          <p:cNvGrpSpPr>
            <a:grpSpLocks/>
          </p:cNvGrpSpPr>
          <p:nvPr/>
        </p:nvGrpSpPr>
        <p:grpSpPr bwMode="auto">
          <a:xfrm>
            <a:off x="0" y="0"/>
            <a:ext cx="12192000" cy="6858000"/>
            <a:chOff x="0" y="0"/>
            <a:chExt cx="12192000" cy="6858000"/>
          </a:xfrm>
        </p:grpSpPr>
        <p:pic>
          <p:nvPicPr>
            <p:cNvPr id="10249" name="图片 20">
              <a:extLst>
                <a:ext uri="{FF2B5EF4-FFF2-40B4-BE49-F238E27FC236}">
                  <a16:creationId xmlns:a16="http://schemas.microsoft.com/office/drawing/2014/main" xmlns="" id="{80C1CFC4-986C-4F07-AD6F-65D9EA2C4516}"/>
                </a:ext>
              </a:extLst>
            </p:cNvPr>
            <p:cNvPicPr>
              <a:picLocks noChangeAspect="1" noChangeArrowheads="1"/>
            </p:cNvPicPr>
            <p:nvPr/>
          </p:nvPicPr>
          <p:blipFill>
            <a:blip r:embed="rId3">
              <a:extLst>
                <a:ext uri="{28A0092B-C50C-407E-A947-70E740481C1C}">
                  <a14:useLocalDpi xmlns:a14="http://schemas.microsoft.com/office/drawing/2010/main" val="0"/>
                </a:ext>
              </a:extLst>
            </a:blip>
            <a:srcRect b="12621"/>
            <a:stretch>
              <a:fillRect/>
            </a:stretch>
          </p:blipFill>
          <p:spPr bwMode="auto">
            <a:xfrm>
              <a:off x="0" y="0"/>
              <a:ext cx="12192000" cy="6858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2" name="矩形 21">
              <a:extLst>
                <a:ext uri="{FF2B5EF4-FFF2-40B4-BE49-F238E27FC236}">
                  <a16:creationId xmlns:a16="http://schemas.microsoft.com/office/drawing/2014/main" xmlns="" id="{25E804F2-8377-4F73-B567-FD1A87469CF8}"/>
                </a:ext>
              </a:extLst>
            </p:cNvPr>
            <p:cNvSpPr/>
            <p:nvPr/>
          </p:nvSpPr>
          <p:spPr>
            <a:xfrm>
              <a:off x="0" y="3111500"/>
              <a:ext cx="12192000" cy="3746500"/>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fontAlgn="auto" hangingPunct="1">
                <a:defRPr/>
              </a:pPr>
              <a:endParaRPr lang="zh-CN" altLang="en-US" noProof="1"/>
            </a:p>
          </p:txBody>
        </p:sp>
      </p:grpSp>
      <p:sp>
        <p:nvSpPr>
          <p:cNvPr id="9" name="矩形: 圆角 8">
            <a:extLst>
              <a:ext uri="{FF2B5EF4-FFF2-40B4-BE49-F238E27FC236}">
                <a16:creationId xmlns:a16="http://schemas.microsoft.com/office/drawing/2014/main" xmlns="" id="{EDD120EA-2B38-4D91-B8FF-FE96C71ECC5C}"/>
              </a:ext>
            </a:extLst>
          </p:cNvPr>
          <p:cNvSpPr/>
          <p:nvPr/>
        </p:nvSpPr>
        <p:spPr>
          <a:xfrm>
            <a:off x="911225" y="2613025"/>
            <a:ext cx="10650539" cy="2730500"/>
          </a:xfrm>
          <a:prstGeom prst="roundRect">
            <a:avLst>
              <a:gd name="adj" fmla="val 5504"/>
            </a:avLst>
          </a:prstGeom>
          <a:solidFill>
            <a:srgbClr val="FFC000"/>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fontAlgn="auto" hangingPunct="1">
              <a:defRPr/>
            </a:pPr>
            <a:endParaRPr lang="zh-CN" altLang="en-US" noProof="1"/>
          </a:p>
        </p:txBody>
      </p:sp>
      <p:sp>
        <p:nvSpPr>
          <p:cNvPr id="17" name="矩形 16">
            <a:extLst>
              <a:ext uri="{FF2B5EF4-FFF2-40B4-BE49-F238E27FC236}">
                <a16:creationId xmlns:a16="http://schemas.microsoft.com/office/drawing/2014/main" xmlns="" id="{8FD5585C-E69E-4638-AE08-46622676FD13}"/>
              </a:ext>
            </a:extLst>
          </p:cNvPr>
          <p:cNvSpPr>
            <a:spLocks noChangeArrowheads="1"/>
          </p:cNvSpPr>
          <p:nvPr/>
        </p:nvSpPr>
        <p:spPr bwMode="auto">
          <a:xfrm>
            <a:off x="3259190" y="2957820"/>
            <a:ext cx="6240412" cy="193899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a:lnSpc>
                <a:spcPct val="90000"/>
              </a:lnSpc>
              <a:spcBef>
                <a:spcPts val="1000"/>
              </a:spcBef>
              <a:buFont typeface="Arial" panose="020B0604020202020204" pitchFamily="34" charset="0"/>
              <a:buChar char="•"/>
              <a:defRPr sz="2800">
                <a:solidFill>
                  <a:schemeClr val="tx1"/>
                </a:solidFill>
                <a:latin typeface="等线" panose="02010600030101010101" pitchFamily="2" charset="-122"/>
                <a:ea typeface="等线" panose="02010600030101010101" pitchFamily="2" charset="-122"/>
              </a:defRPr>
            </a:lvl1pPr>
            <a:lvl2pPr marL="742950" indent="-285750">
              <a:lnSpc>
                <a:spcPct val="90000"/>
              </a:lnSpc>
              <a:spcBef>
                <a:spcPts val="500"/>
              </a:spcBef>
              <a:buFont typeface="Arial" panose="020B0604020202020204" pitchFamily="34" charset="0"/>
              <a:buChar char="•"/>
              <a:defRPr sz="2400">
                <a:solidFill>
                  <a:schemeClr val="tx1"/>
                </a:solidFill>
                <a:latin typeface="等线" panose="02010600030101010101" pitchFamily="2" charset="-122"/>
                <a:ea typeface="等线" panose="02010600030101010101" pitchFamily="2" charset="-122"/>
              </a:defRPr>
            </a:lvl2pPr>
            <a:lvl3pPr marL="1143000" indent="-228600">
              <a:lnSpc>
                <a:spcPct val="90000"/>
              </a:lnSpc>
              <a:spcBef>
                <a:spcPts val="500"/>
              </a:spcBef>
              <a:buFont typeface="Arial" panose="020B0604020202020204" pitchFamily="34" charset="0"/>
              <a:buChar char="•"/>
              <a:defRPr sz="2000">
                <a:solidFill>
                  <a:schemeClr val="tx1"/>
                </a:solidFill>
                <a:latin typeface="等线" panose="02010600030101010101" pitchFamily="2" charset="-122"/>
                <a:ea typeface="等线" panose="02010600030101010101" pitchFamily="2" charset="-122"/>
              </a:defRPr>
            </a:lvl3pPr>
            <a:lvl4pPr marL="1600200" indent="-228600">
              <a:lnSpc>
                <a:spcPct val="90000"/>
              </a:lnSpc>
              <a:spcBef>
                <a:spcPts val="500"/>
              </a:spcBef>
              <a:buFont typeface="Arial" panose="020B0604020202020204" pitchFamily="34" charset="0"/>
              <a:buChar char="•"/>
              <a:defRPr>
                <a:solidFill>
                  <a:schemeClr val="tx1"/>
                </a:solidFill>
                <a:latin typeface="等线" panose="02010600030101010101" pitchFamily="2" charset="-122"/>
                <a:ea typeface="等线" panose="02010600030101010101" pitchFamily="2" charset="-122"/>
              </a:defRPr>
            </a:lvl4pPr>
            <a:lvl5pPr marL="2057400" indent="-228600">
              <a:lnSpc>
                <a:spcPct val="90000"/>
              </a:lnSpc>
              <a:spcBef>
                <a:spcPts val="500"/>
              </a:spcBef>
              <a:buFont typeface="Arial" panose="020B0604020202020204" pitchFamily="34" charset="0"/>
              <a:buChar char="•"/>
              <a:defRPr>
                <a:solidFill>
                  <a:schemeClr val="tx1"/>
                </a:solidFill>
                <a:latin typeface="等线" panose="02010600030101010101" pitchFamily="2" charset="-122"/>
                <a:ea typeface="等线" panose="02010600030101010101" pitchFamily="2" charset="-122"/>
              </a:defRPr>
            </a:lvl5pPr>
            <a:lvl6pPr marL="2514600" indent="-228600" eaLnBrk="0" fontAlgn="base" hangingPunct="0">
              <a:lnSpc>
                <a:spcPct val="90000"/>
              </a:lnSpc>
              <a:spcBef>
                <a:spcPts val="500"/>
              </a:spcBef>
              <a:spcAft>
                <a:spcPct val="0"/>
              </a:spcAft>
              <a:buFont typeface="Arial" panose="020B0604020202020204" pitchFamily="34" charset="0"/>
              <a:buChar char="•"/>
              <a:defRPr>
                <a:solidFill>
                  <a:schemeClr val="tx1"/>
                </a:solidFill>
                <a:latin typeface="等线" panose="02010600030101010101" pitchFamily="2" charset="-122"/>
                <a:ea typeface="等线" panose="02010600030101010101" pitchFamily="2" charset="-122"/>
              </a:defRPr>
            </a:lvl6pPr>
            <a:lvl7pPr marL="2971800" indent="-228600" eaLnBrk="0" fontAlgn="base" hangingPunct="0">
              <a:lnSpc>
                <a:spcPct val="90000"/>
              </a:lnSpc>
              <a:spcBef>
                <a:spcPts val="500"/>
              </a:spcBef>
              <a:spcAft>
                <a:spcPct val="0"/>
              </a:spcAft>
              <a:buFont typeface="Arial" panose="020B0604020202020204" pitchFamily="34" charset="0"/>
              <a:buChar char="•"/>
              <a:defRPr>
                <a:solidFill>
                  <a:schemeClr val="tx1"/>
                </a:solidFill>
                <a:latin typeface="等线" panose="02010600030101010101" pitchFamily="2" charset="-122"/>
                <a:ea typeface="等线" panose="02010600030101010101" pitchFamily="2" charset="-122"/>
              </a:defRPr>
            </a:lvl7pPr>
            <a:lvl8pPr marL="3429000" indent="-228600" eaLnBrk="0" fontAlgn="base" hangingPunct="0">
              <a:lnSpc>
                <a:spcPct val="90000"/>
              </a:lnSpc>
              <a:spcBef>
                <a:spcPts val="500"/>
              </a:spcBef>
              <a:spcAft>
                <a:spcPct val="0"/>
              </a:spcAft>
              <a:buFont typeface="Arial" panose="020B0604020202020204" pitchFamily="34" charset="0"/>
              <a:buChar char="•"/>
              <a:defRPr>
                <a:solidFill>
                  <a:schemeClr val="tx1"/>
                </a:solidFill>
                <a:latin typeface="等线" panose="02010600030101010101" pitchFamily="2" charset="-122"/>
                <a:ea typeface="等线" panose="02010600030101010101" pitchFamily="2" charset="-122"/>
              </a:defRPr>
            </a:lvl8pPr>
            <a:lvl9pPr marL="3886200" indent="-228600" eaLnBrk="0" fontAlgn="base" hangingPunct="0">
              <a:lnSpc>
                <a:spcPct val="90000"/>
              </a:lnSpc>
              <a:spcBef>
                <a:spcPts val="500"/>
              </a:spcBef>
              <a:spcAft>
                <a:spcPct val="0"/>
              </a:spcAft>
              <a:buFont typeface="Arial" panose="020B0604020202020204" pitchFamily="34" charset="0"/>
              <a:buChar char="•"/>
              <a:defRPr>
                <a:solidFill>
                  <a:schemeClr val="tx1"/>
                </a:solidFill>
                <a:latin typeface="等线" panose="02010600030101010101" pitchFamily="2" charset="-122"/>
                <a:ea typeface="等线" panose="02010600030101010101" pitchFamily="2" charset="-122"/>
              </a:defRPr>
            </a:lvl9pPr>
          </a:lstStyle>
          <a:p>
            <a:pPr algn="ctr">
              <a:lnSpc>
                <a:spcPct val="100000"/>
              </a:lnSpc>
              <a:spcBef>
                <a:spcPct val="0"/>
              </a:spcBef>
              <a:buNone/>
            </a:pPr>
            <a:r>
              <a:rPr lang="en-SG" altLang="zh-CN" sz="6000" b="1" dirty="0" err="1">
                <a:solidFill>
                  <a:schemeClr val="bg1"/>
                </a:solidFill>
                <a:latin typeface="Times New Roman" panose="02020603050405020304" pitchFamily="18" charset="0"/>
                <a:ea typeface="微软雅黑" panose="020B0503020204020204" pitchFamily="34" charset="-122"/>
                <a:cs typeface="Times New Roman" panose="02020603050405020304" pitchFamily="18" charset="0"/>
              </a:rPr>
              <a:t>Đặc</a:t>
            </a:r>
            <a:r>
              <a:rPr lang="en-SG" altLang="zh-CN" sz="6000" b="1" dirty="0">
                <a:solidFill>
                  <a:schemeClr val="bg1"/>
                </a:solidFill>
                <a:latin typeface="Times New Roman" panose="02020603050405020304" pitchFamily="18" charset="0"/>
                <a:ea typeface="微软雅黑" panose="020B0503020204020204" pitchFamily="34" charset="-122"/>
                <a:cs typeface="Times New Roman" panose="02020603050405020304" pitchFamily="18" charset="0"/>
              </a:rPr>
              <a:t> </a:t>
            </a:r>
            <a:r>
              <a:rPr lang="en-SG" altLang="zh-CN" sz="6000" b="1" dirty="0" err="1">
                <a:solidFill>
                  <a:schemeClr val="bg1"/>
                </a:solidFill>
                <a:latin typeface="Times New Roman" panose="02020603050405020304" pitchFamily="18" charset="0"/>
                <a:ea typeface="微软雅黑" panose="020B0503020204020204" pitchFamily="34" charset="-122"/>
                <a:cs typeface="Times New Roman" panose="02020603050405020304" pitchFamily="18" charset="0"/>
              </a:rPr>
              <a:t>điểm</a:t>
            </a:r>
            <a:r>
              <a:rPr lang="en-SG" altLang="zh-CN" sz="6000" b="1" dirty="0">
                <a:solidFill>
                  <a:schemeClr val="bg1"/>
                </a:solidFill>
                <a:latin typeface="Times New Roman" panose="02020603050405020304" pitchFamily="18" charset="0"/>
                <a:ea typeface="微软雅黑" panose="020B0503020204020204" pitchFamily="34" charset="-122"/>
                <a:cs typeface="Times New Roman" panose="02020603050405020304" pitchFamily="18" charset="0"/>
              </a:rPr>
              <a:t> </a:t>
            </a:r>
            <a:r>
              <a:rPr lang="en-SG" altLang="zh-CN" sz="6000" b="1" dirty="0" err="1">
                <a:solidFill>
                  <a:schemeClr val="bg1"/>
                </a:solidFill>
                <a:latin typeface="Times New Roman" panose="02020603050405020304" pitchFamily="18" charset="0"/>
                <a:ea typeface="微软雅黑" panose="020B0503020204020204" pitchFamily="34" charset="-122"/>
                <a:cs typeface="Times New Roman" panose="02020603050405020304" pitchFamily="18" charset="0"/>
              </a:rPr>
              <a:t>hình</a:t>
            </a:r>
            <a:r>
              <a:rPr lang="en-SG" altLang="zh-CN" sz="6000" b="1" dirty="0">
                <a:solidFill>
                  <a:schemeClr val="bg1"/>
                </a:solidFill>
                <a:latin typeface="Times New Roman" panose="02020603050405020304" pitchFamily="18" charset="0"/>
                <a:ea typeface="微软雅黑" panose="020B0503020204020204" pitchFamily="34" charset="-122"/>
                <a:cs typeface="Times New Roman" panose="02020603050405020304" pitchFamily="18" charset="0"/>
              </a:rPr>
              <a:t> </a:t>
            </a:r>
            <a:r>
              <a:rPr lang="en-SG" altLang="zh-CN" sz="6000" b="1" dirty="0" err="1">
                <a:solidFill>
                  <a:schemeClr val="bg1"/>
                </a:solidFill>
                <a:latin typeface="Times New Roman" panose="02020603050405020304" pitchFamily="18" charset="0"/>
                <a:ea typeface="微软雅黑" panose="020B0503020204020204" pitchFamily="34" charset="-122"/>
                <a:cs typeface="Times New Roman" panose="02020603050405020304" pitchFamily="18" charset="0"/>
              </a:rPr>
              <a:t>thức</a:t>
            </a:r>
            <a:r>
              <a:rPr lang="en-SG" altLang="zh-CN" sz="6000" b="1" dirty="0">
                <a:solidFill>
                  <a:schemeClr val="bg1"/>
                </a:solidFill>
                <a:latin typeface="Times New Roman" panose="02020603050405020304" pitchFamily="18" charset="0"/>
                <a:ea typeface="微软雅黑" panose="020B0503020204020204" pitchFamily="34" charset="-122"/>
                <a:cs typeface="Times New Roman" panose="02020603050405020304" pitchFamily="18" charset="0"/>
              </a:rPr>
              <a:t> </a:t>
            </a:r>
            <a:r>
              <a:rPr lang="en-SG" altLang="zh-CN" sz="6000" b="1" dirty="0" err="1">
                <a:solidFill>
                  <a:schemeClr val="bg1"/>
                </a:solidFill>
                <a:latin typeface="Times New Roman" panose="02020603050405020304" pitchFamily="18" charset="0"/>
                <a:ea typeface="微软雅黑" panose="020B0503020204020204" pitchFamily="34" charset="-122"/>
                <a:cs typeface="Times New Roman" panose="02020603050405020304" pitchFamily="18" charset="0"/>
              </a:rPr>
              <a:t>và</a:t>
            </a:r>
            <a:r>
              <a:rPr lang="en-SG" altLang="zh-CN" sz="6000" b="1" dirty="0">
                <a:solidFill>
                  <a:schemeClr val="bg1"/>
                </a:solidFill>
                <a:latin typeface="Times New Roman" panose="02020603050405020304" pitchFamily="18" charset="0"/>
                <a:ea typeface="微软雅黑" panose="020B0503020204020204" pitchFamily="34" charset="-122"/>
                <a:cs typeface="Times New Roman" panose="02020603050405020304" pitchFamily="18" charset="0"/>
              </a:rPr>
              <a:t> </a:t>
            </a:r>
            <a:r>
              <a:rPr lang="en-SG" altLang="zh-CN" sz="6000" b="1" dirty="0" err="1">
                <a:solidFill>
                  <a:schemeClr val="bg1"/>
                </a:solidFill>
                <a:latin typeface="Times New Roman" panose="02020603050405020304" pitchFamily="18" charset="0"/>
                <a:ea typeface="微软雅黑" panose="020B0503020204020204" pitchFamily="34" charset="-122"/>
                <a:cs typeface="Times New Roman" panose="02020603050405020304" pitchFamily="18" charset="0"/>
              </a:rPr>
              <a:t>chức</a:t>
            </a:r>
            <a:r>
              <a:rPr lang="en-SG" altLang="zh-CN" sz="6000" b="1" dirty="0">
                <a:solidFill>
                  <a:schemeClr val="bg1"/>
                </a:solidFill>
                <a:latin typeface="Times New Roman" panose="02020603050405020304" pitchFamily="18" charset="0"/>
                <a:ea typeface="微软雅黑" panose="020B0503020204020204" pitchFamily="34" charset="-122"/>
                <a:cs typeface="Times New Roman" panose="02020603050405020304" pitchFamily="18" charset="0"/>
              </a:rPr>
              <a:t> </a:t>
            </a:r>
            <a:r>
              <a:rPr lang="en-SG" altLang="zh-CN" sz="6000" b="1" dirty="0" err="1">
                <a:solidFill>
                  <a:schemeClr val="bg1"/>
                </a:solidFill>
                <a:latin typeface="Times New Roman" panose="02020603050405020304" pitchFamily="18" charset="0"/>
                <a:ea typeface="微软雅黑" panose="020B0503020204020204" pitchFamily="34" charset="-122"/>
                <a:cs typeface="Times New Roman" panose="02020603050405020304" pitchFamily="18" charset="0"/>
              </a:rPr>
              <a:t>năng</a:t>
            </a:r>
            <a:endParaRPr lang="zh-CN" altLang="en-US" sz="6000" b="1" dirty="0">
              <a:solidFill>
                <a:schemeClr val="bg1"/>
              </a:solidFill>
              <a:latin typeface="Times New Roman" panose="02020603050405020304" pitchFamily="18" charset="0"/>
              <a:ea typeface="微软雅黑" panose="020B0503020204020204" pitchFamily="34" charset="-122"/>
              <a:cs typeface="Times New Roman" panose="02020603050405020304" pitchFamily="18" charset="0"/>
            </a:endParaRPr>
          </a:p>
        </p:txBody>
      </p:sp>
      <p:sp>
        <p:nvSpPr>
          <p:cNvPr id="23" name="Freeform 23">
            <a:extLst>
              <a:ext uri="{FF2B5EF4-FFF2-40B4-BE49-F238E27FC236}">
                <a16:creationId xmlns:a16="http://schemas.microsoft.com/office/drawing/2014/main" xmlns="" id="{3F994806-C481-41E2-911A-13EC9D447DE7}"/>
              </a:ext>
            </a:extLst>
          </p:cNvPr>
          <p:cNvSpPr>
            <a:spLocks noEditPoints="1" noChangeArrowheads="1"/>
          </p:cNvSpPr>
          <p:nvPr/>
        </p:nvSpPr>
        <p:spPr bwMode="auto">
          <a:xfrm>
            <a:off x="1245421" y="3143837"/>
            <a:ext cx="1679575" cy="1731963"/>
          </a:xfrm>
          <a:custGeom>
            <a:avLst/>
            <a:gdLst>
              <a:gd name="T0" fmla="*/ 2147483646 w 597"/>
              <a:gd name="T1" fmla="*/ 12144650 h 497"/>
              <a:gd name="T2" fmla="*/ 2147483646 w 597"/>
              <a:gd name="T3" fmla="*/ 2147483646 h 497"/>
              <a:gd name="T4" fmla="*/ 2147483646 w 597"/>
              <a:gd name="T5" fmla="*/ 2147483646 h 497"/>
              <a:gd name="T6" fmla="*/ 2147483646 w 597"/>
              <a:gd name="T7" fmla="*/ 2147483646 h 497"/>
              <a:gd name="T8" fmla="*/ 1860589297 w 597"/>
              <a:gd name="T9" fmla="*/ 2147483646 h 497"/>
              <a:gd name="T10" fmla="*/ 1535975558 w 597"/>
              <a:gd name="T11" fmla="*/ 2147483646 h 497"/>
              <a:gd name="T12" fmla="*/ 0 w 597"/>
              <a:gd name="T13" fmla="*/ 2147483646 h 497"/>
              <a:gd name="T14" fmla="*/ 1187611446 w 597"/>
              <a:gd name="T15" fmla="*/ 412897191 h 497"/>
              <a:gd name="T16" fmla="*/ 2147483646 w 597"/>
              <a:gd name="T17" fmla="*/ 12144650 h 497"/>
              <a:gd name="T18" fmla="*/ 2147483646 w 597"/>
              <a:gd name="T19" fmla="*/ 2147483646 h 497"/>
              <a:gd name="T20" fmla="*/ 2147483646 w 597"/>
              <a:gd name="T21" fmla="*/ 2147483646 h 497"/>
              <a:gd name="T22" fmla="*/ 2147483646 w 597"/>
              <a:gd name="T23" fmla="*/ 1457288305 h 497"/>
              <a:gd name="T24" fmla="*/ 2147483646 w 597"/>
              <a:gd name="T25" fmla="*/ 2147483646 h 497"/>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 name="T36" fmla="*/ 0 60000 65536"/>
              <a:gd name="T37" fmla="*/ 0 60000 65536"/>
              <a:gd name="T38" fmla="*/ 0 60000 65536"/>
            </a:gdLst>
            <a:ahLst/>
            <a:cxnLst>
              <a:cxn ang="T26">
                <a:pos x="T0" y="T1"/>
              </a:cxn>
              <a:cxn ang="T27">
                <a:pos x="T2" y="T3"/>
              </a:cxn>
              <a:cxn ang="T28">
                <a:pos x="T4" y="T5"/>
              </a:cxn>
              <a:cxn ang="T29">
                <a:pos x="T6" y="T7"/>
              </a:cxn>
              <a:cxn ang="T30">
                <a:pos x="T8" y="T9"/>
              </a:cxn>
              <a:cxn ang="T31">
                <a:pos x="T10" y="T11"/>
              </a:cxn>
              <a:cxn ang="T32">
                <a:pos x="T12" y="T13"/>
              </a:cxn>
              <a:cxn ang="T33">
                <a:pos x="T14" y="T15"/>
              </a:cxn>
              <a:cxn ang="T34">
                <a:pos x="T16" y="T17"/>
              </a:cxn>
              <a:cxn ang="T35">
                <a:pos x="T18" y="T19"/>
              </a:cxn>
              <a:cxn ang="T36">
                <a:pos x="T20" y="T21"/>
              </a:cxn>
              <a:cxn ang="T37">
                <a:pos x="T22" y="T23"/>
              </a:cxn>
              <a:cxn ang="T38">
                <a:pos x="T24" y="T25"/>
              </a:cxn>
            </a:cxnLst>
            <a:rect l="0" t="0" r="r" b="b"/>
            <a:pathLst>
              <a:path w="597" h="497">
                <a:moveTo>
                  <a:pt x="429" y="1"/>
                </a:moveTo>
                <a:cubicBezTo>
                  <a:pt x="473" y="159"/>
                  <a:pt x="548" y="287"/>
                  <a:pt x="597" y="440"/>
                </a:cubicBezTo>
                <a:cubicBezTo>
                  <a:pt x="532" y="458"/>
                  <a:pt x="471" y="479"/>
                  <a:pt x="406" y="497"/>
                </a:cubicBezTo>
                <a:cubicBezTo>
                  <a:pt x="402" y="455"/>
                  <a:pt x="394" y="417"/>
                  <a:pt x="390" y="375"/>
                </a:cubicBezTo>
                <a:cubicBezTo>
                  <a:pt x="336" y="376"/>
                  <a:pt x="288" y="369"/>
                  <a:pt x="235" y="368"/>
                </a:cubicBezTo>
                <a:cubicBezTo>
                  <a:pt x="218" y="401"/>
                  <a:pt x="208" y="440"/>
                  <a:pt x="194" y="476"/>
                </a:cubicBezTo>
                <a:cubicBezTo>
                  <a:pt x="132" y="448"/>
                  <a:pt x="53" y="436"/>
                  <a:pt x="0" y="399"/>
                </a:cubicBezTo>
                <a:cubicBezTo>
                  <a:pt x="44" y="271"/>
                  <a:pt x="119" y="175"/>
                  <a:pt x="150" y="34"/>
                </a:cubicBezTo>
                <a:cubicBezTo>
                  <a:pt x="251" y="32"/>
                  <a:pt x="324" y="0"/>
                  <a:pt x="429" y="1"/>
                </a:cubicBezTo>
                <a:close/>
                <a:moveTo>
                  <a:pt x="274" y="275"/>
                </a:moveTo>
                <a:cubicBezTo>
                  <a:pt x="299" y="269"/>
                  <a:pt x="335" y="273"/>
                  <a:pt x="364" y="272"/>
                </a:cubicBezTo>
                <a:cubicBezTo>
                  <a:pt x="353" y="222"/>
                  <a:pt x="348" y="167"/>
                  <a:pt x="333" y="120"/>
                </a:cubicBezTo>
                <a:cubicBezTo>
                  <a:pt x="315" y="173"/>
                  <a:pt x="292" y="221"/>
                  <a:pt x="274" y="275"/>
                </a:cubicBezTo>
                <a:close/>
              </a:path>
            </a:pathLst>
          </a:custGeom>
          <a:solidFill>
            <a:schemeClr val="bg1"/>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SG"/>
          </a:p>
        </p:txBody>
      </p:sp>
      <p:pic>
        <p:nvPicPr>
          <p:cNvPr id="5" name="图片 4">
            <a:extLst>
              <a:ext uri="{FF2B5EF4-FFF2-40B4-BE49-F238E27FC236}">
                <a16:creationId xmlns:a16="http://schemas.microsoft.com/office/drawing/2014/main" xmlns="" id="{8845E853-0431-4F4D-8B3E-BD4EA36F09F3}"/>
              </a:ext>
            </a:extLst>
          </p:cNvPr>
          <p:cNvPicPr>
            <a:picLocks noChangeAspect="1"/>
          </p:cNvPicPr>
          <p:nvPr/>
        </p:nvPicPr>
        <p:blipFill>
          <a:blip r:embed="rId4"/>
          <a:stretch>
            <a:fillRect/>
          </a:stretch>
        </p:blipFill>
        <p:spPr>
          <a:xfrm>
            <a:off x="9499601" y="3332165"/>
            <a:ext cx="2273300" cy="3444875"/>
          </a:xfrm>
          <a:prstGeom prst="rect">
            <a:avLst/>
          </a:prstGeom>
          <a:effectLst>
            <a:outerShdw blurRad="50800" dist="38100" dir="10800000" algn="r" rotWithShape="0">
              <a:prstClr val="black">
                <a:alpha val="40000"/>
              </a:prstClr>
            </a:outerShdw>
          </a:effectLst>
        </p:spPr>
      </p:pic>
      <p:pic>
        <p:nvPicPr>
          <p:cNvPr id="2" name="图片 1">
            <a:extLst>
              <a:ext uri="{FF2B5EF4-FFF2-40B4-BE49-F238E27FC236}">
                <a16:creationId xmlns:a16="http://schemas.microsoft.com/office/drawing/2014/main" xmlns="" id="{AAF236A4-8D57-4BFA-9EBB-B7724BAEF7F0}"/>
              </a:ext>
            </a:extLst>
          </p:cNvPr>
          <p:cNvPicPr>
            <a:picLocks noChangeAspect="1"/>
          </p:cNvPicPr>
          <p:nvPr/>
        </p:nvPicPr>
        <p:blipFill>
          <a:blip r:embed="rId5"/>
          <a:stretch>
            <a:fillRect/>
          </a:stretch>
        </p:blipFill>
        <p:spPr>
          <a:xfrm>
            <a:off x="3192465" y="1238251"/>
            <a:ext cx="5602287" cy="1395413"/>
          </a:xfrm>
          <a:prstGeom prst="rect">
            <a:avLst/>
          </a:prstGeom>
          <a:effectLst>
            <a:outerShdw blurRad="50800" dist="38100" dir="10800000" algn="r" rotWithShape="0">
              <a:prstClr val="black">
                <a:alpha val="40000"/>
              </a:prstClr>
            </a:outerShdw>
          </a:effectLst>
        </p:spPr>
      </p:pic>
    </p:spTree>
  </p:cSld>
  <p:clrMapOvr>
    <a:masterClrMapping/>
  </p:clrMapOvr>
  <p:transition spd="slow">
    <p:random/>
  </p:transition>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5" presetClass="entr" presetSubtype="10" fill="hold" nodeType="clickEffect">
                                  <p:stCondLst>
                                    <p:cond delay="0"/>
                                  </p:stCondLst>
                                  <p:childTnLst>
                                    <p:set>
                                      <p:cBhvr>
                                        <p:cTn id="6" dur="1" fill="hold">
                                          <p:stCondLst>
                                            <p:cond delay="0"/>
                                          </p:stCondLst>
                                        </p:cTn>
                                        <p:tgtEl>
                                          <p:spTgt spid="4"/>
                                        </p:tgtEl>
                                        <p:attrNameLst>
                                          <p:attrName>style.visibility</p:attrName>
                                        </p:attrNameLst>
                                      </p:cBhvr>
                                      <p:to>
                                        <p:strVal val="visible"/>
                                      </p:to>
                                    </p:set>
                                    <p:animEffect transition="in" filter="checkerboard(across)">
                                      <p:cBhvr>
                                        <p:cTn id="7" dur="1000"/>
                                        <p:tgtEl>
                                          <p:spTgt spid="4"/>
                                        </p:tgtEl>
                                      </p:cBhvr>
                                    </p:animEffect>
                                  </p:childTnLst>
                                </p:cTn>
                              </p:par>
                            </p:childTnLst>
                          </p:cTn>
                        </p:par>
                      </p:childTnLst>
                    </p:cTn>
                  </p:par>
                  <p:par>
                    <p:cTn id="8" fill="hold" nodeType="clickPar">
                      <p:stCondLst>
                        <p:cond delay="indefinite"/>
                      </p:stCondLst>
                      <p:childTnLst>
                        <p:par>
                          <p:cTn id="9" fill="hold" nodeType="withGroup">
                            <p:stCondLst>
                              <p:cond delay="0"/>
                            </p:stCondLst>
                            <p:childTnLst>
                              <p:par>
                                <p:cTn id="10" presetID="16" presetClass="entr" presetSubtype="21" fill="hold" grpId="0" nodeType="clickEffect">
                                  <p:stCondLst>
                                    <p:cond delay="0"/>
                                  </p:stCondLst>
                                  <p:childTnLst>
                                    <p:set>
                                      <p:cBhvr>
                                        <p:cTn id="11" dur="1" fill="hold">
                                          <p:stCondLst>
                                            <p:cond delay="0"/>
                                          </p:stCondLst>
                                        </p:cTn>
                                        <p:tgtEl>
                                          <p:spTgt spid="9"/>
                                        </p:tgtEl>
                                        <p:attrNameLst>
                                          <p:attrName>style.visibility</p:attrName>
                                        </p:attrNameLst>
                                      </p:cBhvr>
                                      <p:to>
                                        <p:strVal val="visible"/>
                                      </p:to>
                                    </p:set>
                                    <p:animEffect transition="in" filter="barn(inVertical)">
                                      <p:cBhvr>
                                        <p:cTn id="12" dur="500"/>
                                        <p:tgtEl>
                                          <p:spTgt spid="9"/>
                                        </p:tgtEl>
                                      </p:cBhvr>
                                    </p:animEffect>
                                  </p:childTnLst>
                                </p:cTn>
                              </p:par>
                            </p:childTnLst>
                          </p:cTn>
                        </p:par>
                      </p:childTnLst>
                    </p:cTn>
                  </p:par>
                  <p:par>
                    <p:cTn id="13" fill="hold" nodeType="clickPar">
                      <p:stCondLst>
                        <p:cond delay="indefinite"/>
                      </p:stCondLst>
                      <p:childTnLst>
                        <p:par>
                          <p:cTn id="14" fill="hold" nodeType="withGroup">
                            <p:stCondLst>
                              <p:cond delay="0"/>
                            </p:stCondLst>
                            <p:childTnLst>
                              <p:par>
                                <p:cTn id="15" presetID="53" presetClass="entr" presetSubtype="16" fill="hold" nodeType="clickEffect">
                                  <p:stCondLst>
                                    <p:cond delay="0"/>
                                  </p:stCondLst>
                                  <p:childTnLst>
                                    <p:set>
                                      <p:cBhvr>
                                        <p:cTn id="16" dur="1" fill="hold">
                                          <p:stCondLst>
                                            <p:cond delay="0"/>
                                          </p:stCondLst>
                                        </p:cTn>
                                        <p:tgtEl>
                                          <p:spTgt spid="23"/>
                                        </p:tgtEl>
                                        <p:attrNameLst>
                                          <p:attrName>style.visibility</p:attrName>
                                        </p:attrNameLst>
                                      </p:cBhvr>
                                      <p:to>
                                        <p:strVal val="visible"/>
                                      </p:to>
                                    </p:set>
                                    <p:anim calcmode="lin" valueType="num">
                                      <p:cBhvr>
                                        <p:cTn id="17" dur="500" fill="hold"/>
                                        <p:tgtEl>
                                          <p:spTgt spid="23"/>
                                        </p:tgtEl>
                                        <p:attrNameLst>
                                          <p:attrName>ppt_w</p:attrName>
                                        </p:attrNameLst>
                                      </p:cBhvr>
                                      <p:tavLst>
                                        <p:tav tm="0">
                                          <p:val>
                                            <p:fltVal val="0"/>
                                          </p:val>
                                        </p:tav>
                                        <p:tav tm="100000">
                                          <p:val>
                                            <p:strVal val="#ppt_w"/>
                                          </p:val>
                                        </p:tav>
                                      </p:tavLst>
                                    </p:anim>
                                    <p:anim calcmode="lin" valueType="num">
                                      <p:cBhvr>
                                        <p:cTn id="18" dur="500" fill="hold"/>
                                        <p:tgtEl>
                                          <p:spTgt spid="23"/>
                                        </p:tgtEl>
                                        <p:attrNameLst>
                                          <p:attrName>ppt_h</p:attrName>
                                        </p:attrNameLst>
                                      </p:cBhvr>
                                      <p:tavLst>
                                        <p:tav tm="0">
                                          <p:val>
                                            <p:fltVal val="0"/>
                                          </p:val>
                                        </p:tav>
                                        <p:tav tm="100000">
                                          <p:val>
                                            <p:strVal val="#ppt_h"/>
                                          </p:val>
                                        </p:tav>
                                      </p:tavLst>
                                    </p:anim>
                                    <p:animEffect transition="in" filter="fade">
                                      <p:cBhvr>
                                        <p:cTn id="19" dur="500"/>
                                        <p:tgtEl>
                                          <p:spTgt spid="23"/>
                                        </p:tgtEl>
                                      </p:cBhvr>
                                    </p:animEffect>
                                  </p:childTnLst>
                                </p:cTn>
                              </p:par>
                            </p:childTnLst>
                          </p:cTn>
                        </p:par>
                      </p:childTnLst>
                    </p:cTn>
                  </p:par>
                  <p:par>
                    <p:cTn id="20" fill="hold" nodeType="clickPar">
                      <p:stCondLst>
                        <p:cond delay="indefinite"/>
                      </p:stCondLst>
                      <p:childTnLst>
                        <p:par>
                          <p:cTn id="21" fill="hold" nodeType="withGroup">
                            <p:stCondLst>
                              <p:cond delay="0"/>
                            </p:stCondLst>
                            <p:childTnLst>
                              <p:par>
                                <p:cTn id="22" presetID="53" presetClass="entr" presetSubtype="16" fill="hold" grpId="0" nodeType="clickEffect">
                                  <p:stCondLst>
                                    <p:cond delay="0"/>
                                  </p:stCondLst>
                                  <p:childTnLst>
                                    <p:set>
                                      <p:cBhvr>
                                        <p:cTn id="23" dur="1" fill="hold">
                                          <p:stCondLst>
                                            <p:cond delay="0"/>
                                          </p:stCondLst>
                                        </p:cTn>
                                        <p:tgtEl>
                                          <p:spTgt spid="17"/>
                                        </p:tgtEl>
                                        <p:attrNameLst>
                                          <p:attrName>style.visibility</p:attrName>
                                        </p:attrNameLst>
                                      </p:cBhvr>
                                      <p:to>
                                        <p:strVal val="visible"/>
                                      </p:to>
                                    </p:set>
                                    <p:anim calcmode="lin" valueType="num">
                                      <p:cBhvr>
                                        <p:cTn id="24" dur="1000" fill="hold"/>
                                        <p:tgtEl>
                                          <p:spTgt spid="17"/>
                                        </p:tgtEl>
                                        <p:attrNameLst>
                                          <p:attrName>ppt_w</p:attrName>
                                        </p:attrNameLst>
                                      </p:cBhvr>
                                      <p:tavLst>
                                        <p:tav tm="0">
                                          <p:val>
                                            <p:fltVal val="0"/>
                                          </p:val>
                                        </p:tav>
                                        <p:tav tm="100000">
                                          <p:val>
                                            <p:strVal val="#ppt_w"/>
                                          </p:val>
                                        </p:tav>
                                      </p:tavLst>
                                    </p:anim>
                                    <p:anim calcmode="lin" valueType="num">
                                      <p:cBhvr>
                                        <p:cTn id="25" dur="1000" fill="hold"/>
                                        <p:tgtEl>
                                          <p:spTgt spid="17"/>
                                        </p:tgtEl>
                                        <p:attrNameLst>
                                          <p:attrName>ppt_h</p:attrName>
                                        </p:attrNameLst>
                                      </p:cBhvr>
                                      <p:tavLst>
                                        <p:tav tm="0">
                                          <p:val>
                                            <p:fltVal val="0"/>
                                          </p:val>
                                        </p:tav>
                                        <p:tav tm="100000">
                                          <p:val>
                                            <p:strVal val="#ppt_h"/>
                                          </p:val>
                                        </p:tav>
                                      </p:tavLst>
                                    </p:anim>
                                    <p:animEffect transition="in" filter="fade">
                                      <p:cBhvr>
                                        <p:cTn id="26" dur="1000"/>
                                        <p:tgtEl>
                                          <p:spTgt spid="17"/>
                                        </p:tgtEl>
                                      </p:cBhvr>
                                    </p:animEffect>
                                  </p:childTnLst>
                                </p:cTn>
                              </p:par>
                            </p:childTnLst>
                          </p:cTn>
                        </p:par>
                      </p:childTnLst>
                    </p:cTn>
                  </p:par>
                  <p:par>
                    <p:cTn id="27" fill="hold" nodeType="clickPar">
                      <p:stCondLst>
                        <p:cond delay="indefinite"/>
                      </p:stCondLst>
                      <p:childTnLst>
                        <p:par>
                          <p:cTn id="28" fill="hold" nodeType="withGroup">
                            <p:stCondLst>
                              <p:cond delay="0"/>
                            </p:stCondLst>
                            <p:childTnLst>
                              <p:par>
                                <p:cTn id="29" presetID="2" presetClass="entr" presetSubtype="2" fill="hold" nodeType="clickEffect">
                                  <p:stCondLst>
                                    <p:cond delay="0"/>
                                  </p:stCondLst>
                                  <p:childTnLst>
                                    <p:set>
                                      <p:cBhvr>
                                        <p:cTn id="30" dur="1" fill="hold">
                                          <p:stCondLst>
                                            <p:cond delay="0"/>
                                          </p:stCondLst>
                                        </p:cTn>
                                        <p:tgtEl>
                                          <p:spTgt spid="2"/>
                                        </p:tgtEl>
                                        <p:attrNameLst>
                                          <p:attrName>style.visibility</p:attrName>
                                        </p:attrNameLst>
                                      </p:cBhvr>
                                      <p:to>
                                        <p:strVal val="visible"/>
                                      </p:to>
                                    </p:set>
                                    <p:anim calcmode="lin" valueType="num">
                                      <p:cBhvr additive="base">
                                        <p:cTn id="31" dur="500" fill="hold"/>
                                        <p:tgtEl>
                                          <p:spTgt spid="2"/>
                                        </p:tgtEl>
                                        <p:attrNameLst>
                                          <p:attrName>ppt_x</p:attrName>
                                        </p:attrNameLst>
                                      </p:cBhvr>
                                      <p:tavLst>
                                        <p:tav tm="0">
                                          <p:val>
                                            <p:strVal val="1+#ppt_w/2"/>
                                          </p:val>
                                        </p:tav>
                                        <p:tav tm="100000">
                                          <p:val>
                                            <p:strVal val="#ppt_x"/>
                                          </p:val>
                                        </p:tav>
                                      </p:tavLst>
                                    </p:anim>
                                    <p:anim calcmode="lin" valueType="num">
                                      <p:cBhvr additive="base">
                                        <p:cTn id="32" dur="500" fill="hold"/>
                                        <p:tgtEl>
                                          <p:spTgt spid="2"/>
                                        </p:tgtEl>
                                        <p:attrNameLst>
                                          <p:attrName>ppt_y</p:attrName>
                                        </p:attrNameLst>
                                      </p:cBhvr>
                                      <p:tavLst>
                                        <p:tav tm="0">
                                          <p:val>
                                            <p:strVal val="#ppt_y"/>
                                          </p:val>
                                        </p:tav>
                                        <p:tav tm="100000">
                                          <p:val>
                                            <p:strVal val="#ppt_y"/>
                                          </p:val>
                                        </p:tav>
                                      </p:tavLst>
                                    </p:anim>
                                  </p:childTnLst>
                                </p:cTn>
                              </p:par>
                            </p:childTnLst>
                          </p:cTn>
                        </p:par>
                      </p:childTnLst>
                    </p:cTn>
                  </p:par>
                  <p:par>
                    <p:cTn id="33" fill="hold" nodeType="clickPar">
                      <p:stCondLst>
                        <p:cond delay="indefinite"/>
                      </p:stCondLst>
                      <p:childTnLst>
                        <p:par>
                          <p:cTn id="34" fill="hold" nodeType="withGroup">
                            <p:stCondLst>
                              <p:cond delay="0"/>
                            </p:stCondLst>
                            <p:childTnLst>
                              <p:par>
                                <p:cTn id="35" presetID="6" presetClass="entr" presetSubtype="16" fill="hold" nodeType="clickEffect">
                                  <p:stCondLst>
                                    <p:cond delay="0"/>
                                  </p:stCondLst>
                                  <p:childTnLst>
                                    <p:set>
                                      <p:cBhvr>
                                        <p:cTn id="36" dur="1" fill="hold">
                                          <p:stCondLst>
                                            <p:cond delay="0"/>
                                          </p:stCondLst>
                                        </p:cTn>
                                        <p:tgtEl>
                                          <p:spTgt spid="5"/>
                                        </p:tgtEl>
                                        <p:attrNameLst>
                                          <p:attrName>style.visibility</p:attrName>
                                        </p:attrNameLst>
                                      </p:cBhvr>
                                      <p:to>
                                        <p:strVal val="visible"/>
                                      </p:to>
                                    </p:set>
                                    <p:animEffect transition="in" filter="circle(in)">
                                      <p:cBhvr>
                                        <p:cTn id="37" dur="2000"/>
                                        <p:tgtEl>
                                          <p:spTgt spid="5"/>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9" grpId="0" animBg="1"/>
      <p:bldP spid="17" grpId="0"/>
    </p:bld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2" name="Table 2">
            <a:extLst>
              <a:ext uri="{FF2B5EF4-FFF2-40B4-BE49-F238E27FC236}">
                <a16:creationId xmlns:a16="http://schemas.microsoft.com/office/drawing/2014/main" xmlns="" id="{ABFB88EE-3D0B-47B6-8E17-87A5612984FD}"/>
              </a:ext>
            </a:extLst>
          </p:cNvPr>
          <p:cNvGraphicFramePr>
            <a:graphicFrameLocks noGrp="1"/>
          </p:cNvGraphicFramePr>
          <p:nvPr/>
        </p:nvGraphicFramePr>
        <p:xfrm>
          <a:off x="0" y="0"/>
          <a:ext cx="12192001" cy="6870370"/>
        </p:xfrm>
        <a:graphic>
          <a:graphicData uri="http://schemas.openxmlformats.org/drawingml/2006/table">
            <a:tbl>
              <a:tblPr firstRow="1" bandRow="1">
                <a:tableStyleId>{5C22544A-7EE6-4342-B048-85BDC9FD1C3A}</a:tableStyleId>
              </a:tblPr>
              <a:tblGrid>
                <a:gridCol w="5497287">
                  <a:extLst>
                    <a:ext uri="{9D8B030D-6E8A-4147-A177-3AD203B41FA5}">
                      <a16:colId xmlns:a16="http://schemas.microsoft.com/office/drawing/2014/main" xmlns="" val="180759061"/>
                    </a:ext>
                  </a:extLst>
                </a:gridCol>
                <a:gridCol w="3058885">
                  <a:extLst>
                    <a:ext uri="{9D8B030D-6E8A-4147-A177-3AD203B41FA5}">
                      <a16:colId xmlns:a16="http://schemas.microsoft.com/office/drawing/2014/main" xmlns="" val="1434333327"/>
                    </a:ext>
                  </a:extLst>
                </a:gridCol>
                <a:gridCol w="3635829">
                  <a:extLst>
                    <a:ext uri="{9D8B030D-6E8A-4147-A177-3AD203B41FA5}">
                      <a16:colId xmlns:a16="http://schemas.microsoft.com/office/drawing/2014/main" xmlns="" val="975994561"/>
                    </a:ext>
                  </a:extLst>
                </a:gridCol>
              </a:tblGrid>
              <a:tr h="849086">
                <a:tc>
                  <a:txBody>
                    <a:bodyPr/>
                    <a:lstStyle/>
                    <a:p>
                      <a:pPr algn="ctr"/>
                      <a:r>
                        <a:rPr lang="en-SG" sz="3200" dirty="0" err="1">
                          <a:solidFill>
                            <a:srgbClr val="FF0000"/>
                          </a:solidFill>
                          <a:latin typeface="Times New Roman" panose="02020603050405020304" pitchFamily="18" charset="0"/>
                          <a:cs typeface="Times New Roman" panose="02020603050405020304" pitchFamily="18" charset="0"/>
                        </a:rPr>
                        <a:t>Câu</a:t>
                      </a:r>
                      <a:endParaRPr lang="en-SG" sz="3200" dirty="0">
                        <a:solidFill>
                          <a:srgbClr val="FF0000"/>
                        </a:solidFill>
                        <a:latin typeface="Times New Roman" panose="02020603050405020304" pitchFamily="18" charset="0"/>
                        <a:cs typeface="Times New Roman" panose="02020603050405020304" pitchFamily="18" charset="0"/>
                      </a:endParaRPr>
                    </a:p>
                  </a:txBody>
                  <a:tcPr/>
                </a:tc>
                <a:tc>
                  <a:txBody>
                    <a:bodyPr/>
                    <a:lstStyle/>
                    <a:p>
                      <a:pPr algn="ctr"/>
                      <a:r>
                        <a:rPr lang="en-SG" sz="3200" dirty="0" err="1">
                          <a:solidFill>
                            <a:srgbClr val="FF0000"/>
                          </a:solidFill>
                          <a:latin typeface="Times New Roman" panose="02020603050405020304" pitchFamily="18" charset="0"/>
                          <a:cs typeface="Times New Roman" panose="02020603050405020304" pitchFamily="18" charset="0"/>
                        </a:rPr>
                        <a:t>Kiểu</a:t>
                      </a:r>
                      <a:r>
                        <a:rPr lang="en-SG" sz="3200" dirty="0">
                          <a:solidFill>
                            <a:srgbClr val="FF0000"/>
                          </a:solidFill>
                          <a:latin typeface="Times New Roman" panose="02020603050405020304" pitchFamily="18" charset="0"/>
                          <a:cs typeface="Times New Roman" panose="02020603050405020304" pitchFamily="18" charset="0"/>
                        </a:rPr>
                        <a:t> </a:t>
                      </a:r>
                      <a:r>
                        <a:rPr lang="en-SG" sz="3200" dirty="0" err="1">
                          <a:solidFill>
                            <a:srgbClr val="FF0000"/>
                          </a:solidFill>
                          <a:latin typeface="Times New Roman" panose="02020603050405020304" pitchFamily="18" charset="0"/>
                          <a:cs typeface="Times New Roman" panose="02020603050405020304" pitchFamily="18" charset="0"/>
                        </a:rPr>
                        <a:t>câu</a:t>
                      </a:r>
                      <a:endParaRPr lang="en-SG" sz="3200" dirty="0">
                        <a:solidFill>
                          <a:srgbClr val="FF0000"/>
                        </a:solidFill>
                        <a:latin typeface="Times New Roman" panose="02020603050405020304" pitchFamily="18" charset="0"/>
                        <a:cs typeface="Times New Roman" panose="02020603050405020304" pitchFamily="18" charset="0"/>
                      </a:endParaRPr>
                    </a:p>
                  </a:txBody>
                  <a:tcPr/>
                </a:tc>
                <a:tc>
                  <a:txBody>
                    <a:bodyPr/>
                    <a:lstStyle/>
                    <a:p>
                      <a:pPr algn="ctr"/>
                      <a:r>
                        <a:rPr lang="en-SG" sz="3200" dirty="0" err="1">
                          <a:solidFill>
                            <a:srgbClr val="FF0000"/>
                          </a:solidFill>
                          <a:latin typeface="Times New Roman" panose="02020603050405020304" pitchFamily="18" charset="0"/>
                          <a:cs typeface="Times New Roman" panose="02020603050405020304" pitchFamily="18" charset="0"/>
                        </a:rPr>
                        <a:t>Tác</a:t>
                      </a:r>
                      <a:r>
                        <a:rPr lang="en-SG" sz="3200" dirty="0">
                          <a:solidFill>
                            <a:srgbClr val="FF0000"/>
                          </a:solidFill>
                          <a:latin typeface="Times New Roman" panose="02020603050405020304" pitchFamily="18" charset="0"/>
                          <a:cs typeface="Times New Roman" panose="02020603050405020304" pitchFamily="18" charset="0"/>
                        </a:rPr>
                        <a:t> </a:t>
                      </a:r>
                      <a:r>
                        <a:rPr lang="en-SG" sz="3200" dirty="0" err="1">
                          <a:solidFill>
                            <a:srgbClr val="FF0000"/>
                          </a:solidFill>
                          <a:latin typeface="Times New Roman" panose="02020603050405020304" pitchFamily="18" charset="0"/>
                          <a:cs typeface="Times New Roman" panose="02020603050405020304" pitchFamily="18" charset="0"/>
                        </a:rPr>
                        <a:t>dụng</a:t>
                      </a:r>
                      <a:endParaRPr lang="en-SG" sz="3200" dirty="0">
                        <a:solidFill>
                          <a:srgbClr val="FF0000"/>
                        </a:solidFill>
                        <a:latin typeface="Times New Roman" panose="02020603050405020304" pitchFamily="18" charset="0"/>
                        <a:cs typeface="Times New Roman" panose="02020603050405020304" pitchFamily="18" charset="0"/>
                      </a:endParaRPr>
                    </a:p>
                  </a:txBody>
                  <a:tcPr/>
                </a:tc>
                <a:extLst>
                  <a:ext uri="{0D108BD9-81ED-4DB2-BD59-A6C34878D82A}">
                    <a16:rowId xmlns:a16="http://schemas.microsoft.com/office/drawing/2014/main" xmlns="" val="1791279139"/>
                  </a:ext>
                </a:extLst>
              </a:tr>
              <a:tr h="587829">
                <a:tc>
                  <a:txBody>
                    <a:bodyPr/>
                    <a:lstStyle/>
                    <a:p>
                      <a:r>
                        <a:rPr lang="en-SG" sz="2800" dirty="0" err="1">
                          <a:latin typeface="Times New Roman" panose="02020603050405020304" pitchFamily="18" charset="0"/>
                          <a:cs typeface="Times New Roman" panose="02020603050405020304" pitchFamily="18" charset="0"/>
                        </a:rPr>
                        <a:t>Lịch</a:t>
                      </a:r>
                      <a:r>
                        <a:rPr lang="en-SG" sz="2800" dirty="0">
                          <a:latin typeface="Times New Roman" panose="02020603050405020304" pitchFamily="18" charset="0"/>
                          <a:cs typeface="Times New Roman" panose="02020603050405020304" pitchFamily="18" charset="0"/>
                        </a:rPr>
                        <a:t> </a:t>
                      </a:r>
                      <a:r>
                        <a:rPr lang="en-SG" sz="2800" dirty="0" err="1">
                          <a:latin typeface="Times New Roman" panose="02020603050405020304" pitchFamily="18" charset="0"/>
                          <a:cs typeface="Times New Roman" panose="02020603050405020304" pitchFamily="18" charset="0"/>
                        </a:rPr>
                        <a:t>sử</a:t>
                      </a:r>
                      <a:r>
                        <a:rPr lang="en-SG" sz="2800" dirty="0">
                          <a:latin typeface="Times New Roman" panose="02020603050405020304" pitchFamily="18" charset="0"/>
                          <a:cs typeface="Times New Roman" panose="02020603050405020304" pitchFamily="18" charset="0"/>
                        </a:rPr>
                        <a:t> </a:t>
                      </a:r>
                      <a:r>
                        <a:rPr lang="en-SG" sz="2800" dirty="0" err="1">
                          <a:latin typeface="Times New Roman" panose="02020603050405020304" pitchFamily="18" charset="0"/>
                          <a:cs typeface="Times New Roman" panose="02020603050405020304" pitchFamily="18" charset="0"/>
                        </a:rPr>
                        <a:t>đã</a:t>
                      </a:r>
                      <a:r>
                        <a:rPr lang="en-SG" sz="2800" dirty="0">
                          <a:latin typeface="Times New Roman" panose="02020603050405020304" pitchFamily="18" charset="0"/>
                          <a:cs typeface="Times New Roman" panose="02020603050405020304" pitchFamily="18" charset="0"/>
                        </a:rPr>
                        <a:t> </a:t>
                      </a:r>
                      <a:r>
                        <a:rPr lang="en-SG" sz="2800" dirty="0" err="1">
                          <a:latin typeface="Times New Roman" panose="02020603050405020304" pitchFamily="18" charset="0"/>
                          <a:cs typeface="Times New Roman" panose="02020603050405020304" pitchFamily="18" charset="0"/>
                        </a:rPr>
                        <a:t>có</a:t>
                      </a:r>
                      <a:r>
                        <a:rPr lang="en-SG" sz="2800" dirty="0">
                          <a:latin typeface="Times New Roman" panose="02020603050405020304" pitchFamily="18" charset="0"/>
                          <a:cs typeface="Times New Roman" panose="02020603050405020304" pitchFamily="18" charset="0"/>
                        </a:rPr>
                        <a:t> … </a:t>
                      </a:r>
                      <a:r>
                        <a:rPr lang="en-SG" sz="2800" dirty="0" err="1">
                          <a:latin typeface="Times New Roman" panose="02020603050405020304" pitchFamily="18" charset="0"/>
                          <a:cs typeface="Times New Roman" panose="02020603050405020304" pitchFamily="18" charset="0"/>
                        </a:rPr>
                        <a:t>của</a:t>
                      </a:r>
                      <a:r>
                        <a:rPr lang="en-SG" sz="2800" dirty="0">
                          <a:latin typeface="Times New Roman" panose="02020603050405020304" pitchFamily="18" charset="0"/>
                          <a:cs typeface="Times New Roman" panose="02020603050405020304" pitchFamily="18" charset="0"/>
                        </a:rPr>
                        <a:t> </a:t>
                      </a:r>
                      <a:r>
                        <a:rPr lang="en-SG" sz="2800" dirty="0" err="1">
                          <a:latin typeface="Times New Roman" panose="02020603050405020304" pitchFamily="18" charset="0"/>
                          <a:cs typeface="Times New Roman" panose="02020603050405020304" pitchFamily="18" charset="0"/>
                        </a:rPr>
                        <a:t>nhân</a:t>
                      </a:r>
                      <a:r>
                        <a:rPr lang="en-SG" sz="2800" dirty="0">
                          <a:latin typeface="Times New Roman" panose="02020603050405020304" pitchFamily="18" charset="0"/>
                          <a:cs typeface="Times New Roman" panose="02020603050405020304" pitchFamily="18" charset="0"/>
                        </a:rPr>
                        <a:t> </a:t>
                      </a:r>
                      <a:r>
                        <a:rPr lang="en-SG" sz="2800" dirty="0" err="1">
                          <a:latin typeface="Times New Roman" panose="02020603050405020304" pitchFamily="18" charset="0"/>
                          <a:cs typeface="Times New Roman" panose="02020603050405020304" pitchFamily="18" charset="0"/>
                        </a:rPr>
                        <a:t>dân</a:t>
                      </a:r>
                      <a:r>
                        <a:rPr lang="en-SG" sz="2800" dirty="0">
                          <a:latin typeface="Times New Roman" panose="02020603050405020304" pitchFamily="18" charset="0"/>
                          <a:cs typeface="Times New Roman" panose="02020603050405020304" pitchFamily="18" charset="0"/>
                        </a:rPr>
                        <a:t> ta.</a:t>
                      </a:r>
                    </a:p>
                  </a:txBody>
                  <a:tcPr/>
                </a:tc>
                <a:tc>
                  <a:txBody>
                    <a:bodyPr/>
                    <a:lstStyle/>
                    <a:p>
                      <a:endParaRPr lang="en-SG" sz="2800" dirty="0">
                        <a:latin typeface="Times New Roman" panose="02020603050405020304" pitchFamily="18" charset="0"/>
                        <a:cs typeface="Times New Roman" panose="02020603050405020304" pitchFamily="18" charset="0"/>
                      </a:endParaRPr>
                    </a:p>
                  </a:txBody>
                  <a:tcPr/>
                </a:tc>
                <a:tc>
                  <a:txBody>
                    <a:bodyPr/>
                    <a:lstStyle/>
                    <a:p>
                      <a:endParaRPr lang="en-SG" sz="2800">
                        <a:latin typeface="Times New Roman" panose="02020603050405020304" pitchFamily="18" charset="0"/>
                        <a:cs typeface="Times New Roman" panose="02020603050405020304" pitchFamily="18" charset="0"/>
                      </a:endParaRPr>
                    </a:p>
                  </a:txBody>
                  <a:tcPr/>
                </a:tc>
                <a:extLst>
                  <a:ext uri="{0D108BD9-81ED-4DB2-BD59-A6C34878D82A}">
                    <a16:rowId xmlns:a16="http://schemas.microsoft.com/office/drawing/2014/main" xmlns="" val="3811567513"/>
                  </a:ext>
                </a:extLst>
              </a:tr>
              <a:tr h="609600">
                <a:tc>
                  <a:txBody>
                    <a:bodyPr/>
                    <a:lstStyle/>
                    <a:p>
                      <a:r>
                        <a:rPr lang="en-SG" sz="2800" dirty="0" err="1">
                          <a:latin typeface="Times New Roman" panose="02020603050405020304" pitchFamily="18" charset="0"/>
                          <a:cs typeface="Times New Roman" panose="02020603050405020304" pitchFamily="18" charset="0"/>
                        </a:rPr>
                        <a:t>Chúng</a:t>
                      </a:r>
                      <a:r>
                        <a:rPr lang="en-SG" sz="2800" dirty="0">
                          <a:latin typeface="Times New Roman" panose="02020603050405020304" pitchFamily="18" charset="0"/>
                          <a:cs typeface="Times New Roman" panose="02020603050405020304" pitchFamily="18" charset="0"/>
                        </a:rPr>
                        <a:t> ta </a:t>
                      </a:r>
                      <a:r>
                        <a:rPr lang="en-SG" sz="2800" dirty="0" err="1">
                          <a:latin typeface="Times New Roman" panose="02020603050405020304" pitchFamily="18" charset="0"/>
                          <a:cs typeface="Times New Roman" panose="02020603050405020304" pitchFamily="18" charset="0"/>
                        </a:rPr>
                        <a:t>có</a:t>
                      </a:r>
                      <a:r>
                        <a:rPr lang="en-SG" sz="2800" dirty="0">
                          <a:latin typeface="Times New Roman" panose="02020603050405020304" pitchFamily="18" charset="0"/>
                          <a:cs typeface="Times New Roman" panose="02020603050405020304" pitchFamily="18" charset="0"/>
                        </a:rPr>
                        <a:t> </a:t>
                      </a:r>
                      <a:r>
                        <a:rPr lang="en-SG" sz="2800" dirty="0" err="1">
                          <a:latin typeface="Times New Roman" panose="02020603050405020304" pitchFamily="18" charset="0"/>
                          <a:cs typeface="Times New Roman" panose="02020603050405020304" pitchFamily="18" charset="0"/>
                        </a:rPr>
                        <a:t>quyền</a:t>
                      </a:r>
                      <a:r>
                        <a:rPr lang="en-SG" sz="2800" dirty="0">
                          <a:latin typeface="Times New Roman" panose="02020603050405020304" pitchFamily="18" charset="0"/>
                          <a:cs typeface="Times New Roman" panose="02020603050405020304" pitchFamily="18" charset="0"/>
                        </a:rPr>
                        <a:t> … Quang </a:t>
                      </a:r>
                      <a:r>
                        <a:rPr lang="en-SG" sz="2800" dirty="0" err="1">
                          <a:latin typeface="Times New Roman" panose="02020603050405020304" pitchFamily="18" charset="0"/>
                          <a:cs typeface="Times New Roman" panose="02020603050405020304" pitchFamily="18" charset="0"/>
                        </a:rPr>
                        <a:t>Trung</a:t>
                      </a:r>
                      <a:r>
                        <a:rPr lang="en-SG" sz="2800" dirty="0">
                          <a:latin typeface="Times New Roman" panose="02020603050405020304" pitchFamily="18" charset="0"/>
                          <a:cs typeface="Times New Roman" panose="02020603050405020304" pitchFamily="18" charset="0"/>
                        </a:rPr>
                        <a:t> </a:t>
                      </a:r>
                    </a:p>
                  </a:txBody>
                  <a:tcPr/>
                </a:tc>
                <a:tc>
                  <a:txBody>
                    <a:bodyPr/>
                    <a:lstStyle/>
                    <a:p>
                      <a:endParaRPr lang="en-SG" sz="2800" dirty="0">
                        <a:latin typeface="Times New Roman" panose="02020603050405020304" pitchFamily="18" charset="0"/>
                        <a:cs typeface="Times New Roman" panose="02020603050405020304" pitchFamily="18" charset="0"/>
                      </a:endParaRPr>
                    </a:p>
                  </a:txBody>
                  <a:tcPr/>
                </a:tc>
                <a:tc>
                  <a:txBody>
                    <a:bodyPr/>
                    <a:lstStyle/>
                    <a:p>
                      <a:endParaRPr lang="en-SG" sz="2800">
                        <a:latin typeface="Times New Roman" panose="02020603050405020304" pitchFamily="18" charset="0"/>
                        <a:cs typeface="Times New Roman" panose="02020603050405020304" pitchFamily="18" charset="0"/>
                      </a:endParaRPr>
                    </a:p>
                  </a:txBody>
                  <a:tcPr/>
                </a:tc>
                <a:extLst>
                  <a:ext uri="{0D108BD9-81ED-4DB2-BD59-A6C34878D82A}">
                    <a16:rowId xmlns:a16="http://schemas.microsoft.com/office/drawing/2014/main" xmlns="" val="801915918"/>
                  </a:ext>
                </a:extLst>
              </a:tr>
              <a:tr h="631371">
                <a:tc>
                  <a:txBody>
                    <a:bodyPr/>
                    <a:lstStyle/>
                    <a:p>
                      <a:r>
                        <a:rPr lang="en-SG" sz="2800" dirty="0" err="1">
                          <a:latin typeface="Times New Roman" panose="02020603050405020304" pitchFamily="18" charset="0"/>
                          <a:cs typeface="Times New Roman" panose="02020603050405020304" pitchFamily="18" charset="0"/>
                        </a:rPr>
                        <a:t>Chúng</a:t>
                      </a:r>
                      <a:r>
                        <a:rPr lang="en-SG" sz="2800" dirty="0">
                          <a:latin typeface="Times New Roman" panose="02020603050405020304" pitchFamily="18" charset="0"/>
                          <a:cs typeface="Times New Roman" panose="02020603050405020304" pitchFamily="18" charset="0"/>
                        </a:rPr>
                        <a:t> ta </a:t>
                      </a:r>
                      <a:r>
                        <a:rPr lang="en-SG" sz="2800" dirty="0" err="1">
                          <a:latin typeface="Times New Roman" panose="02020603050405020304" pitchFamily="18" charset="0"/>
                          <a:cs typeface="Times New Roman" panose="02020603050405020304" pitchFamily="18" charset="0"/>
                        </a:rPr>
                        <a:t>phải</a:t>
                      </a:r>
                      <a:r>
                        <a:rPr lang="en-SG" sz="2800" dirty="0">
                          <a:latin typeface="Times New Roman" panose="02020603050405020304" pitchFamily="18" charset="0"/>
                          <a:cs typeface="Times New Roman" panose="02020603050405020304" pitchFamily="18" charset="0"/>
                        </a:rPr>
                        <a:t> ... </a:t>
                      </a:r>
                      <a:r>
                        <a:rPr lang="en-SG" sz="2800" dirty="0" err="1">
                          <a:latin typeface="Times New Roman" panose="02020603050405020304" pitchFamily="18" charset="0"/>
                          <a:cs typeface="Times New Roman" panose="02020603050405020304" pitchFamily="18" charset="0"/>
                        </a:rPr>
                        <a:t>dân</a:t>
                      </a:r>
                      <a:r>
                        <a:rPr lang="en-SG" sz="2800" dirty="0">
                          <a:latin typeface="Times New Roman" panose="02020603050405020304" pitchFamily="18" charset="0"/>
                          <a:cs typeface="Times New Roman" panose="02020603050405020304" pitchFamily="18" charset="0"/>
                        </a:rPr>
                        <a:t> </a:t>
                      </a:r>
                      <a:r>
                        <a:rPr lang="en-SG" sz="2800" dirty="0" err="1">
                          <a:latin typeface="Times New Roman" panose="02020603050405020304" pitchFamily="18" charset="0"/>
                          <a:cs typeface="Times New Roman" panose="02020603050405020304" pitchFamily="18" charset="0"/>
                        </a:rPr>
                        <a:t>tộc</a:t>
                      </a:r>
                      <a:r>
                        <a:rPr lang="en-SG" sz="2800" dirty="0">
                          <a:latin typeface="Times New Roman" panose="02020603050405020304" pitchFamily="18" charset="0"/>
                          <a:cs typeface="Times New Roman" panose="02020603050405020304" pitchFamily="18" charset="0"/>
                        </a:rPr>
                        <a:t> </a:t>
                      </a:r>
                      <a:r>
                        <a:rPr lang="en-SG" sz="2800" dirty="0" err="1">
                          <a:latin typeface="Times New Roman" panose="02020603050405020304" pitchFamily="18" charset="0"/>
                          <a:cs typeface="Times New Roman" panose="02020603050405020304" pitchFamily="18" charset="0"/>
                        </a:rPr>
                        <a:t>anh</a:t>
                      </a:r>
                      <a:r>
                        <a:rPr lang="en-SG" sz="2800" dirty="0">
                          <a:latin typeface="Times New Roman" panose="02020603050405020304" pitchFamily="18" charset="0"/>
                          <a:cs typeface="Times New Roman" panose="02020603050405020304" pitchFamily="18" charset="0"/>
                        </a:rPr>
                        <a:t> </a:t>
                      </a:r>
                      <a:r>
                        <a:rPr lang="en-SG" sz="2800" dirty="0" err="1">
                          <a:latin typeface="Times New Roman" panose="02020603050405020304" pitchFamily="18" charset="0"/>
                          <a:cs typeface="Times New Roman" panose="02020603050405020304" pitchFamily="18" charset="0"/>
                        </a:rPr>
                        <a:t>hùng</a:t>
                      </a:r>
                      <a:r>
                        <a:rPr lang="en-SG" sz="2800" dirty="0">
                          <a:latin typeface="Times New Roman" panose="02020603050405020304" pitchFamily="18" charset="0"/>
                          <a:cs typeface="Times New Roman" panose="02020603050405020304" pitchFamily="18" charset="0"/>
                        </a:rPr>
                        <a:t> </a:t>
                      </a:r>
                    </a:p>
                  </a:txBody>
                  <a:tcPr/>
                </a:tc>
                <a:tc>
                  <a:txBody>
                    <a:bodyPr/>
                    <a:lstStyle/>
                    <a:p>
                      <a:endParaRPr lang="en-SG" sz="2800" dirty="0">
                        <a:latin typeface="Times New Roman" panose="02020603050405020304" pitchFamily="18" charset="0"/>
                        <a:cs typeface="Times New Roman" panose="02020603050405020304" pitchFamily="18" charset="0"/>
                      </a:endParaRPr>
                    </a:p>
                  </a:txBody>
                  <a:tcPr/>
                </a:tc>
                <a:tc>
                  <a:txBody>
                    <a:bodyPr/>
                    <a:lstStyle/>
                    <a:p>
                      <a:endParaRPr lang="en-SG" sz="2800">
                        <a:latin typeface="Times New Roman" panose="02020603050405020304" pitchFamily="18" charset="0"/>
                        <a:cs typeface="Times New Roman" panose="02020603050405020304" pitchFamily="18" charset="0"/>
                      </a:endParaRPr>
                    </a:p>
                  </a:txBody>
                  <a:tcPr/>
                </a:tc>
                <a:extLst>
                  <a:ext uri="{0D108BD9-81ED-4DB2-BD59-A6C34878D82A}">
                    <a16:rowId xmlns:a16="http://schemas.microsoft.com/office/drawing/2014/main" xmlns="" val="1753440654"/>
                  </a:ext>
                </a:extLst>
              </a:tr>
              <a:tr h="544286">
                <a:tc>
                  <a:txBody>
                    <a:bodyPr/>
                    <a:lstStyle/>
                    <a:p>
                      <a:r>
                        <a:rPr lang="en-SG" sz="2800" dirty="0" err="1">
                          <a:latin typeface="Times New Roman" panose="02020603050405020304" pitchFamily="18" charset="0"/>
                          <a:cs typeface="Times New Roman" panose="02020603050405020304" pitchFamily="18" charset="0"/>
                        </a:rPr>
                        <a:t>Thốt</a:t>
                      </a:r>
                      <a:r>
                        <a:rPr lang="en-SG" sz="2800" dirty="0">
                          <a:latin typeface="Times New Roman" panose="02020603050405020304" pitchFamily="18" charset="0"/>
                          <a:cs typeface="Times New Roman" panose="02020603050405020304" pitchFamily="18" charset="0"/>
                        </a:rPr>
                        <a:t> </a:t>
                      </a:r>
                      <a:r>
                        <a:rPr lang="en-SG" sz="2800" dirty="0" err="1">
                          <a:latin typeface="Times New Roman" panose="02020603050405020304" pitchFamily="18" charset="0"/>
                          <a:cs typeface="Times New Roman" panose="02020603050405020304" pitchFamily="18" charset="0"/>
                        </a:rPr>
                        <a:t>nhiên</a:t>
                      </a:r>
                      <a:r>
                        <a:rPr lang="en-SG" sz="2800" dirty="0">
                          <a:latin typeface="Times New Roman" panose="02020603050405020304" pitchFamily="18" charset="0"/>
                          <a:cs typeface="Times New Roman" panose="02020603050405020304" pitchFamily="18" charset="0"/>
                        </a:rPr>
                        <a:t> … </a:t>
                      </a:r>
                      <a:r>
                        <a:rPr lang="en-SG" sz="2800" dirty="0" err="1">
                          <a:latin typeface="Times New Roman" panose="02020603050405020304" pitchFamily="18" charset="0"/>
                          <a:cs typeface="Times New Roman" panose="02020603050405020304" pitchFamily="18" charset="0"/>
                        </a:rPr>
                        <a:t>thở</a:t>
                      </a:r>
                      <a:r>
                        <a:rPr lang="en-SG" sz="2800" dirty="0">
                          <a:latin typeface="Times New Roman" panose="02020603050405020304" pitchFamily="18" charset="0"/>
                          <a:cs typeface="Times New Roman" panose="02020603050405020304" pitchFamily="18" charset="0"/>
                        </a:rPr>
                        <a:t> </a:t>
                      </a:r>
                      <a:r>
                        <a:rPr lang="en-SG" sz="2800" dirty="0" err="1">
                          <a:latin typeface="Times New Roman" panose="02020603050405020304" pitchFamily="18" charset="0"/>
                          <a:cs typeface="Times New Roman" panose="02020603050405020304" pitchFamily="18" charset="0"/>
                        </a:rPr>
                        <a:t>không</a:t>
                      </a:r>
                      <a:r>
                        <a:rPr lang="en-SG" sz="2800" dirty="0">
                          <a:latin typeface="Times New Roman" panose="02020603050405020304" pitchFamily="18" charset="0"/>
                          <a:cs typeface="Times New Roman" panose="02020603050405020304" pitchFamily="18" charset="0"/>
                        </a:rPr>
                        <a:t> </a:t>
                      </a:r>
                      <a:r>
                        <a:rPr lang="en-SG" sz="2800" dirty="0" err="1">
                          <a:latin typeface="Times New Roman" panose="02020603050405020304" pitchFamily="18" charset="0"/>
                          <a:cs typeface="Times New Roman" panose="02020603050405020304" pitchFamily="18" charset="0"/>
                        </a:rPr>
                        <a:t>ra</a:t>
                      </a:r>
                      <a:r>
                        <a:rPr lang="en-SG" sz="2800" dirty="0">
                          <a:latin typeface="Times New Roman" panose="02020603050405020304" pitchFamily="18" charset="0"/>
                          <a:cs typeface="Times New Roman" panose="02020603050405020304" pitchFamily="18" charset="0"/>
                        </a:rPr>
                        <a:t> </a:t>
                      </a:r>
                      <a:r>
                        <a:rPr lang="en-SG" sz="2800" dirty="0" err="1">
                          <a:latin typeface="Times New Roman" panose="02020603050405020304" pitchFamily="18" charset="0"/>
                          <a:cs typeface="Times New Roman" panose="02020603050405020304" pitchFamily="18" charset="0"/>
                        </a:rPr>
                        <a:t>lời</a:t>
                      </a:r>
                      <a:endParaRPr lang="en-SG" sz="2800" dirty="0">
                        <a:latin typeface="Times New Roman" panose="02020603050405020304" pitchFamily="18" charset="0"/>
                        <a:cs typeface="Times New Roman" panose="02020603050405020304" pitchFamily="18" charset="0"/>
                      </a:endParaRPr>
                    </a:p>
                  </a:txBody>
                  <a:tcPr/>
                </a:tc>
                <a:tc>
                  <a:txBody>
                    <a:bodyPr/>
                    <a:lstStyle/>
                    <a:p>
                      <a:endParaRPr lang="en-SG" sz="2800">
                        <a:latin typeface="Times New Roman" panose="02020603050405020304" pitchFamily="18" charset="0"/>
                        <a:cs typeface="Times New Roman" panose="02020603050405020304" pitchFamily="18" charset="0"/>
                      </a:endParaRPr>
                    </a:p>
                  </a:txBody>
                  <a:tcPr/>
                </a:tc>
                <a:tc>
                  <a:txBody>
                    <a:bodyPr/>
                    <a:lstStyle/>
                    <a:p>
                      <a:endParaRPr lang="en-SG" sz="2800" dirty="0">
                        <a:latin typeface="Times New Roman" panose="02020603050405020304" pitchFamily="18" charset="0"/>
                        <a:cs typeface="Times New Roman" panose="02020603050405020304" pitchFamily="18" charset="0"/>
                      </a:endParaRPr>
                    </a:p>
                  </a:txBody>
                  <a:tcPr/>
                </a:tc>
                <a:extLst>
                  <a:ext uri="{0D108BD9-81ED-4DB2-BD59-A6C34878D82A}">
                    <a16:rowId xmlns:a16="http://schemas.microsoft.com/office/drawing/2014/main" xmlns="" val="546253877"/>
                  </a:ext>
                </a:extLst>
              </a:tr>
              <a:tr h="609600">
                <a:tc>
                  <a:txBody>
                    <a:bodyPr/>
                    <a:lstStyle/>
                    <a:p>
                      <a:r>
                        <a:rPr lang="en-SG" sz="2800" dirty="0" err="1">
                          <a:latin typeface="Times New Roman" panose="02020603050405020304" pitchFamily="18" charset="0"/>
                          <a:cs typeface="Times New Roman" panose="02020603050405020304" pitchFamily="18" charset="0"/>
                        </a:rPr>
                        <a:t>Bẩm</a:t>
                      </a:r>
                      <a:r>
                        <a:rPr lang="en-SG" sz="2800" dirty="0">
                          <a:latin typeface="Times New Roman" panose="02020603050405020304" pitchFamily="18" charset="0"/>
                          <a:cs typeface="Times New Roman" panose="02020603050405020304" pitchFamily="18" charset="0"/>
                        </a:rPr>
                        <a:t> …  </a:t>
                      </a:r>
                      <a:r>
                        <a:rPr lang="en-SG" sz="2800" dirty="0" err="1">
                          <a:latin typeface="Times New Roman" panose="02020603050405020304" pitchFamily="18" charset="0"/>
                          <a:cs typeface="Times New Roman" panose="02020603050405020304" pitchFamily="18" charset="0"/>
                        </a:rPr>
                        <a:t>quan</a:t>
                      </a:r>
                      <a:r>
                        <a:rPr lang="en-SG" sz="2800" dirty="0">
                          <a:latin typeface="Times New Roman" panose="02020603050405020304" pitchFamily="18" charset="0"/>
                          <a:cs typeface="Times New Roman" panose="02020603050405020304" pitchFamily="18" charset="0"/>
                        </a:rPr>
                        <a:t> </a:t>
                      </a:r>
                      <a:r>
                        <a:rPr lang="en-SG" sz="2800" dirty="0" err="1">
                          <a:latin typeface="Times New Roman" panose="02020603050405020304" pitchFamily="18" charset="0"/>
                          <a:cs typeface="Times New Roman" panose="02020603050405020304" pitchFamily="18" charset="0"/>
                        </a:rPr>
                        <a:t>lớn</a:t>
                      </a:r>
                      <a:r>
                        <a:rPr lang="en-SG" sz="2800" dirty="0">
                          <a:latin typeface="Times New Roman" panose="02020603050405020304" pitchFamily="18" charset="0"/>
                          <a:cs typeface="Times New Roman" panose="02020603050405020304" pitchFamily="18" charset="0"/>
                        </a:rPr>
                        <a:t> ... </a:t>
                      </a:r>
                      <a:r>
                        <a:rPr lang="en-SG" sz="2800" dirty="0" err="1">
                          <a:latin typeface="Times New Roman" panose="02020603050405020304" pitchFamily="18" charset="0"/>
                          <a:cs typeface="Times New Roman" panose="02020603050405020304" pitchFamily="18" charset="0"/>
                        </a:rPr>
                        <a:t>Đê</a:t>
                      </a:r>
                      <a:r>
                        <a:rPr lang="en-SG" sz="2800" dirty="0">
                          <a:latin typeface="Times New Roman" panose="02020603050405020304" pitchFamily="18" charset="0"/>
                          <a:cs typeface="Times New Roman" panose="02020603050405020304" pitchFamily="18" charset="0"/>
                        </a:rPr>
                        <a:t> </a:t>
                      </a:r>
                      <a:r>
                        <a:rPr lang="en-SG" sz="2800" dirty="0" err="1">
                          <a:latin typeface="Times New Roman" panose="02020603050405020304" pitchFamily="18" charset="0"/>
                          <a:cs typeface="Times New Roman" panose="02020603050405020304" pitchFamily="18" charset="0"/>
                        </a:rPr>
                        <a:t>vỡ</a:t>
                      </a:r>
                      <a:r>
                        <a:rPr lang="en-SG" sz="2800" dirty="0">
                          <a:latin typeface="Times New Roman" panose="02020603050405020304" pitchFamily="18" charset="0"/>
                          <a:cs typeface="Times New Roman" panose="02020603050405020304" pitchFamily="18" charset="0"/>
                        </a:rPr>
                        <a:t> </a:t>
                      </a:r>
                      <a:r>
                        <a:rPr lang="en-SG" sz="2800" dirty="0" err="1">
                          <a:latin typeface="Times New Roman" panose="02020603050405020304" pitchFamily="18" charset="0"/>
                          <a:cs typeface="Times New Roman" panose="02020603050405020304" pitchFamily="18" charset="0"/>
                        </a:rPr>
                        <a:t>mất</a:t>
                      </a:r>
                      <a:r>
                        <a:rPr lang="en-SG" sz="2800" dirty="0">
                          <a:latin typeface="Times New Roman" panose="02020603050405020304" pitchFamily="18" charset="0"/>
                          <a:cs typeface="Times New Roman" panose="02020603050405020304" pitchFamily="18" charset="0"/>
                        </a:rPr>
                        <a:t> </a:t>
                      </a:r>
                      <a:r>
                        <a:rPr lang="en-SG" sz="2800" dirty="0" err="1">
                          <a:latin typeface="Times New Roman" panose="02020603050405020304" pitchFamily="18" charset="0"/>
                          <a:cs typeface="Times New Roman" panose="02020603050405020304" pitchFamily="18" charset="0"/>
                        </a:rPr>
                        <a:t>rồi</a:t>
                      </a:r>
                      <a:r>
                        <a:rPr lang="en-SG" sz="2800" dirty="0">
                          <a:latin typeface="Times New Roman" panose="02020603050405020304" pitchFamily="18" charset="0"/>
                          <a:cs typeface="Times New Roman" panose="02020603050405020304" pitchFamily="18" charset="0"/>
                        </a:rPr>
                        <a:t>!</a:t>
                      </a:r>
                    </a:p>
                  </a:txBody>
                  <a:tcPr/>
                </a:tc>
                <a:tc>
                  <a:txBody>
                    <a:bodyPr/>
                    <a:lstStyle/>
                    <a:p>
                      <a:endParaRPr lang="en-SG" sz="2800" dirty="0">
                        <a:latin typeface="Times New Roman" panose="02020603050405020304" pitchFamily="18" charset="0"/>
                        <a:cs typeface="Times New Roman" panose="02020603050405020304" pitchFamily="18" charset="0"/>
                      </a:endParaRPr>
                    </a:p>
                  </a:txBody>
                  <a:tcPr/>
                </a:tc>
                <a:tc>
                  <a:txBody>
                    <a:bodyPr/>
                    <a:lstStyle/>
                    <a:p>
                      <a:endParaRPr lang="en-SG" sz="2800" dirty="0">
                        <a:latin typeface="Times New Roman" panose="02020603050405020304" pitchFamily="18" charset="0"/>
                        <a:cs typeface="Times New Roman" panose="02020603050405020304" pitchFamily="18" charset="0"/>
                      </a:endParaRPr>
                    </a:p>
                  </a:txBody>
                  <a:tcPr/>
                </a:tc>
                <a:extLst>
                  <a:ext uri="{0D108BD9-81ED-4DB2-BD59-A6C34878D82A}">
                    <a16:rowId xmlns:a16="http://schemas.microsoft.com/office/drawing/2014/main" xmlns="" val="3528149719"/>
                  </a:ext>
                </a:extLst>
              </a:tr>
              <a:tr h="576943">
                <a:tc>
                  <a:txBody>
                    <a:bodyPr/>
                    <a:lstStyle/>
                    <a:p>
                      <a:r>
                        <a:rPr lang="en-SG" sz="2800" dirty="0">
                          <a:latin typeface="Times New Roman" panose="02020603050405020304" pitchFamily="18" charset="0"/>
                          <a:cs typeface="Times New Roman" panose="02020603050405020304" pitchFamily="18" charset="0"/>
                        </a:rPr>
                        <a:t>Cai </a:t>
                      </a:r>
                      <a:r>
                        <a:rPr lang="en-SG" sz="2800" dirty="0" err="1">
                          <a:latin typeface="Times New Roman" panose="02020603050405020304" pitchFamily="18" charset="0"/>
                          <a:cs typeface="Times New Roman" panose="02020603050405020304" pitchFamily="18" charset="0"/>
                        </a:rPr>
                        <a:t>Tứ</a:t>
                      </a:r>
                      <a:r>
                        <a:rPr lang="en-SG" sz="2800" dirty="0">
                          <a:latin typeface="Times New Roman" panose="02020603050405020304" pitchFamily="18" charset="0"/>
                          <a:cs typeface="Times New Roman" panose="02020603050405020304" pitchFamily="18" charset="0"/>
                        </a:rPr>
                        <a:t> </a:t>
                      </a:r>
                      <a:r>
                        <a:rPr lang="en-SG" sz="2800" dirty="0" err="1">
                          <a:latin typeface="Times New Roman" panose="02020603050405020304" pitchFamily="18" charset="0"/>
                          <a:cs typeface="Times New Roman" panose="02020603050405020304" pitchFamily="18" charset="0"/>
                        </a:rPr>
                        <a:t>là</a:t>
                      </a:r>
                      <a:r>
                        <a:rPr lang="en-SG" sz="2800" dirty="0">
                          <a:latin typeface="Times New Roman" panose="02020603050405020304" pitchFamily="18" charset="0"/>
                          <a:cs typeface="Times New Roman" panose="02020603050405020304" pitchFamily="18" charset="0"/>
                        </a:rPr>
                        <a:t> </a:t>
                      </a:r>
                      <a:r>
                        <a:rPr lang="en-SG" sz="2800" dirty="0" err="1">
                          <a:latin typeface="Times New Roman" panose="02020603050405020304" pitchFamily="18" charset="0"/>
                          <a:cs typeface="Times New Roman" panose="02020603050405020304" pitchFamily="18" charset="0"/>
                        </a:rPr>
                        <a:t>một</a:t>
                      </a:r>
                      <a:r>
                        <a:rPr lang="en-SG" sz="2800" dirty="0">
                          <a:latin typeface="Times New Roman" panose="02020603050405020304" pitchFamily="18" charset="0"/>
                          <a:cs typeface="Times New Roman" panose="02020603050405020304" pitchFamily="18" charset="0"/>
                        </a:rPr>
                        <a:t> ng</a:t>
                      </a:r>
                      <a:r>
                        <a:rPr lang="vi-VN" sz="2800" dirty="0">
                          <a:latin typeface="Times New Roman" panose="02020603050405020304" pitchFamily="18" charset="0"/>
                          <a:cs typeface="Times New Roman" panose="02020603050405020304" pitchFamily="18" charset="0"/>
                        </a:rPr>
                        <a:t>ư</a:t>
                      </a:r>
                      <a:r>
                        <a:rPr lang="en-SG" sz="2800" dirty="0" err="1">
                          <a:latin typeface="Times New Roman" panose="02020603050405020304" pitchFamily="18" charset="0"/>
                          <a:cs typeface="Times New Roman" panose="02020603050405020304" pitchFamily="18" charset="0"/>
                        </a:rPr>
                        <a:t>ời</a:t>
                      </a:r>
                      <a:r>
                        <a:rPr lang="en-SG" sz="2800" dirty="0">
                          <a:latin typeface="Times New Roman" panose="02020603050405020304" pitchFamily="18" charset="0"/>
                          <a:cs typeface="Times New Roman" panose="02020603050405020304" pitchFamily="18" charset="0"/>
                        </a:rPr>
                        <a:t> … </a:t>
                      </a:r>
                      <a:r>
                        <a:rPr lang="en-SG" sz="2800" dirty="0" err="1">
                          <a:latin typeface="Times New Roman" panose="02020603050405020304" pitchFamily="18" charset="0"/>
                          <a:cs typeface="Times New Roman" panose="02020603050405020304" pitchFamily="18" charset="0"/>
                        </a:rPr>
                        <a:t>năm</a:t>
                      </a:r>
                      <a:r>
                        <a:rPr lang="en-SG" sz="2800" dirty="0">
                          <a:latin typeface="Times New Roman" panose="02020603050405020304" pitchFamily="18" charset="0"/>
                          <a:cs typeface="Times New Roman" panose="02020603050405020304" pitchFamily="18" charset="0"/>
                        </a:rPr>
                        <a:t> m</a:t>
                      </a:r>
                      <a:r>
                        <a:rPr lang="vi-VN" sz="2800" dirty="0">
                          <a:latin typeface="Times New Roman" panose="02020603050405020304" pitchFamily="18" charset="0"/>
                          <a:cs typeface="Times New Roman" panose="02020603050405020304" pitchFamily="18" charset="0"/>
                        </a:rPr>
                        <a:t>ư</a:t>
                      </a:r>
                      <a:r>
                        <a:rPr lang="en-SG" sz="2800" dirty="0" err="1">
                          <a:latin typeface="Times New Roman" panose="02020603050405020304" pitchFamily="18" charset="0"/>
                          <a:cs typeface="Times New Roman" panose="02020603050405020304" pitchFamily="18" charset="0"/>
                        </a:rPr>
                        <a:t>ơi</a:t>
                      </a:r>
                      <a:r>
                        <a:rPr lang="en-SG" sz="2800" dirty="0">
                          <a:latin typeface="Times New Roman" panose="02020603050405020304" pitchFamily="18" charset="0"/>
                          <a:cs typeface="Times New Roman" panose="02020603050405020304" pitchFamily="18" charset="0"/>
                        </a:rPr>
                        <a:t>.</a:t>
                      </a:r>
                    </a:p>
                  </a:txBody>
                  <a:tcPr/>
                </a:tc>
                <a:tc>
                  <a:txBody>
                    <a:bodyPr/>
                    <a:lstStyle/>
                    <a:p>
                      <a:endParaRPr lang="en-SG" sz="2800" dirty="0">
                        <a:latin typeface="Times New Roman" panose="02020603050405020304" pitchFamily="18" charset="0"/>
                        <a:cs typeface="Times New Roman" panose="02020603050405020304" pitchFamily="18" charset="0"/>
                      </a:endParaRPr>
                    </a:p>
                  </a:txBody>
                  <a:tcPr/>
                </a:tc>
                <a:tc>
                  <a:txBody>
                    <a:bodyPr/>
                    <a:lstStyle/>
                    <a:p>
                      <a:endParaRPr lang="en-SG" sz="2800" dirty="0">
                        <a:latin typeface="Times New Roman" panose="02020603050405020304" pitchFamily="18" charset="0"/>
                        <a:cs typeface="Times New Roman" panose="02020603050405020304" pitchFamily="18" charset="0"/>
                      </a:endParaRPr>
                    </a:p>
                  </a:txBody>
                  <a:tcPr/>
                </a:tc>
                <a:extLst>
                  <a:ext uri="{0D108BD9-81ED-4DB2-BD59-A6C34878D82A}">
                    <a16:rowId xmlns:a16="http://schemas.microsoft.com/office/drawing/2014/main" xmlns="" val="1940408347"/>
                  </a:ext>
                </a:extLst>
              </a:tr>
              <a:tr h="587828">
                <a:tc>
                  <a:txBody>
                    <a:bodyPr/>
                    <a:lstStyle/>
                    <a:p>
                      <a:r>
                        <a:rPr lang="en-SG" sz="2800" dirty="0" err="1">
                          <a:latin typeface="Times New Roman" panose="02020603050405020304" pitchFamily="18" charset="0"/>
                          <a:cs typeface="Times New Roman" panose="02020603050405020304" pitchFamily="18" charset="0"/>
                        </a:rPr>
                        <a:t>Mặt</a:t>
                      </a:r>
                      <a:r>
                        <a:rPr lang="en-SG" sz="2800" dirty="0">
                          <a:latin typeface="Times New Roman" panose="02020603050405020304" pitchFamily="18" charset="0"/>
                          <a:cs typeface="Times New Roman" panose="02020603050405020304" pitchFamily="18" charset="0"/>
                        </a:rPr>
                        <a:t> </a:t>
                      </a:r>
                      <a:r>
                        <a:rPr lang="en-SG" sz="2800" dirty="0" err="1">
                          <a:latin typeface="Times New Roman" panose="02020603050405020304" pitchFamily="18" charset="0"/>
                          <a:cs typeface="Times New Roman" panose="02020603050405020304" pitchFamily="18" charset="0"/>
                        </a:rPr>
                        <a:t>lão</a:t>
                      </a:r>
                      <a:r>
                        <a:rPr lang="en-SG" sz="2800" dirty="0">
                          <a:latin typeface="Times New Roman" panose="02020603050405020304" pitchFamily="18" charset="0"/>
                          <a:cs typeface="Times New Roman" panose="02020603050405020304" pitchFamily="18" charset="0"/>
                        </a:rPr>
                        <a:t> </a:t>
                      </a:r>
                      <a:r>
                        <a:rPr lang="en-SG" sz="2800" dirty="0" err="1">
                          <a:latin typeface="Times New Roman" panose="02020603050405020304" pitchFamily="18" charset="0"/>
                          <a:cs typeface="Times New Roman" panose="02020603050405020304" pitchFamily="18" charset="0"/>
                        </a:rPr>
                        <a:t>vuông</a:t>
                      </a:r>
                      <a:r>
                        <a:rPr lang="en-SG" sz="2800" dirty="0">
                          <a:latin typeface="Times New Roman" panose="02020603050405020304" pitchFamily="18" charset="0"/>
                          <a:cs typeface="Times New Roman" panose="02020603050405020304" pitchFamily="18" charset="0"/>
                        </a:rPr>
                        <a:t> … </a:t>
                      </a:r>
                      <a:r>
                        <a:rPr lang="en-SG" sz="2800" dirty="0" err="1">
                          <a:latin typeface="Times New Roman" panose="02020603050405020304" pitchFamily="18" charset="0"/>
                          <a:cs typeface="Times New Roman" panose="02020603050405020304" pitchFamily="18" charset="0"/>
                        </a:rPr>
                        <a:t>hóp</a:t>
                      </a:r>
                      <a:r>
                        <a:rPr lang="en-SG" sz="2800" dirty="0">
                          <a:latin typeface="Times New Roman" panose="02020603050405020304" pitchFamily="18" charset="0"/>
                          <a:cs typeface="Times New Roman" panose="02020603050405020304" pitchFamily="18" charset="0"/>
                        </a:rPr>
                        <a:t> </a:t>
                      </a:r>
                      <a:r>
                        <a:rPr lang="en-SG" sz="2800" dirty="0" err="1">
                          <a:latin typeface="Times New Roman" panose="02020603050405020304" pitchFamily="18" charset="0"/>
                          <a:cs typeface="Times New Roman" panose="02020603050405020304" pitchFamily="18" charset="0"/>
                        </a:rPr>
                        <a:t>lại</a:t>
                      </a:r>
                      <a:r>
                        <a:rPr lang="en-SG" sz="2800" dirty="0">
                          <a:latin typeface="Times New Roman" panose="02020603050405020304" pitchFamily="18" charset="0"/>
                          <a:cs typeface="Times New Roman" panose="02020603050405020304" pitchFamily="18" charset="0"/>
                        </a:rPr>
                        <a:t>.</a:t>
                      </a:r>
                    </a:p>
                  </a:txBody>
                  <a:tcPr/>
                </a:tc>
                <a:tc>
                  <a:txBody>
                    <a:bodyPr/>
                    <a:lstStyle/>
                    <a:p>
                      <a:endParaRPr lang="en-SG" sz="2800" dirty="0">
                        <a:latin typeface="Times New Roman" panose="02020603050405020304" pitchFamily="18" charset="0"/>
                        <a:cs typeface="Times New Roman" panose="02020603050405020304" pitchFamily="18" charset="0"/>
                      </a:endParaRPr>
                    </a:p>
                  </a:txBody>
                  <a:tcPr/>
                </a:tc>
                <a:tc>
                  <a:txBody>
                    <a:bodyPr/>
                    <a:lstStyle/>
                    <a:p>
                      <a:endParaRPr lang="en-SG" sz="2800" dirty="0">
                        <a:latin typeface="Times New Roman" panose="02020603050405020304" pitchFamily="18" charset="0"/>
                        <a:cs typeface="Times New Roman" panose="02020603050405020304" pitchFamily="18" charset="0"/>
                      </a:endParaRPr>
                    </a:p>
                  </a:txBody>
                  <a:tcPr/>
                </a:tc>
                <a:extLst>
                  <a:ext uri="{0D108BD9-81ED-4DB2-BD59-A6C34878D82A}">
                    <a16:rowId xmlns:a16="http://schemas.microsoft.com/office/drawing/2014/main" xmlns="" val="185351074"/>
                  </a:ext>
                </a:extLst>
              </a:tr>
              <a:tr h="587829">
                <a:tc>
                  <a:txBody>
                    <a:bodyPr/>
                    <a:lstStyle/>
                    <a:p>
                      <a:r>
                        <a:rPr lang="en-SG" sz="2800" dirty="0" err="1">
                          <a:latin typeface="Times New Roman" panose="02020603050405020304" pitchFamily="18" charset="0"/>
                          <a:cs typeface="Times New Roman" panose="02020603050405020304" pitchFamily="18" charset="0"/>
                        </a:rPr>
                        <a:t>Ôi</a:t>
                      </a:r>
                      <a:r>
                        <a:rPr lang="en-SG" sz="2800" dirty="0">
                          <a:latin typeface="Times New Roman" panose="02020603050405020304" pitchFamily="18" charset="0"/>
                          <a:cs typeface="Times New Roman" panose="02020603050405020304" pitchFamily="18" charset="0"/>
                        </a:rPr>
                        <a:t> </a:t>
                      </a:r>
                      <a:r>
                        <a:rPr lang="en-SG" sz="2800" dirty="0" err="1">
                          <a:latin typeface="Times New Roman" panose="02020603050405020304" pitchFamily="18" charset="0"/>
                          <a:cs typeface="Times New Roman" panose="02020603050405020304" pitchFamily="18" charset="0"/>
                        </a:rPr>
                        <a:t>Tào</a:t>
                      </a:r>
                      <a:r>
                        <a:rPr lang="en-SG" sz="2800" dirty="0">
                          <a:latin typeface="Times New Roman" panose="02020603050405020304" pitchFamily="18" charset="0"/>
                          <a:cs typeface="Times New Roman" panose="02020603050405020304" pitchFamily="18" charset="0"/>
                        </a:rPr>
                        <a:t> </a:t>
                      </a:r>
                      <a:r>
                        <a:rPr lang="en-SG" sz="2800" dirty="0" err="1">
                          <a:latin typeface="Times New Roman" panose="02020603050405020304" pitchFamily="18" charset="0"/>
                          <a:cs typeface="Times New Roman" panose="02020603050405020304" pitchFamily="18" charset="0"/>
                        </a:rPr>
                        <a:t>Khê</a:t>
                      </a:r>
                      <a:r>
                        <a:rPr lang="en-SG" sz="2800" dirty="0">
                          <a:latin typeface="Times New Roman" panose="02020603050405020304" pitchFamily="18" charset="0"/>
                          <a:cs typeface="Times New Roman" panose="02020603050405020304" pitchFamily="18" charset="0"/>
                        </a:rPr>
                        <a:t>!</a:t>
                      </a:r>
                    </a:p>
                  </a:txBody>
                  <a:tcPr/>
                </a:tc>
                <a:tc>
                  <a:txBody>
                    <a:bodyPr/>
                    <a:lstStyle/>
                    <a:p>
                      <a:endParaRPr lang="en-SG" sz="2800" dirty="0">
                        <a:latin typeface="Times New Roman" panose="02020603050405020304" pitchFamily="18" charset="0"/>
                        <a:cs typeface="Times New Roman" panose="02020603050405020304" pitchFamily="18" charset="0"/>
                      </a:endParaRPr>
                    </a:p>
                  </a:txBody>
                  <a:tcPr/>
                </a:tc>
                <a:tc>
                  <a:txBody>
                    <a:bodyPr/>
                    <a:lstStyle/>
                    <a:p>
                      <a:endParaRPr lang="en-SG" sz="2800" dirty="0">
                        <a:latin typeface="Times New Roman" panose="02020603050405020304" pitchFamily="18" charset="0"/>
                        <a:cs typeface="Times New Roman" panose="02020603050405020304" pitchFamily="18" charset="0"/>
                      </a:endParaRPr>
                    </a:p>
                  </a:txBody>
                  <a:tcPr/>
                </a:tc>
                <a:extLst>
                  <a:ext uri="{0D108BD9-81ED-4DB2-BD59-A6C34878D82A}">
                    <a16:rowId xmlns:a16="http://schemas.microsoft.com/office/drawing/2014/main" xmlns="" val="4040581950"/>
                  </a:ext>
                </a:extLst>
              </a:tr>
              <a:tr h="631371">
                <a:tc>
                  <a:txBody>
                    <a:bodyPr/>
                    <a:lstStyle/>
                    <a:p>
                      <a:r>
                        <a:rPr lang="en-SG" sz="2800" dirty="0">
                          <a:latin typeface="Times New Roman" panose="02020603050405020304" pitchFamily="18" charset="0"/>
                          <a:cs typeface="Times New Roman" panose="02020603050405020304" pitchFamily="18" charset="0"/>
                        </a:rPr>
                        <a:t>N</a:t>
                      </a:r>
                      <a:r>
                        <a:rPr lang="vi-VN" sz="2800" dirty="0">
                          <a:latin typeface="Times New Roman" panose="02020603050405020304" pitchFamily="18" charset="0"/>
                          <a:cs typeface="Times New Roman" panose="02020603050405020304" pitchFamily="18" charset="0"/>
                        </a:rPr>
                        <a:t>ư</a:t>
                      </a:r>
                      <a:r>
                        <a:rPr lang="en-SG" sz="2800" dirty="0" err="1">
                          <a:latin typeface="Times New Roman" panose="02020603050405020304" pitchFamily="18" charset="0"/>
                          <a:cs typeface="Times New Roman" panose="02020603050405020304" pitchFamily="18" charset="0"/>
                        </a:rPr>
                        <a:t>ớc</a:t>
                      </a:r>
                      <a:r>
                        <a:rPr lang="en-SG" sz="2800" dirty="0">
                          <a:latin typeface="Times New Roman" panose="02020603050405020304" pitchFamily="18" charset="0"/>
                          <a:cs typeface="Times New Roman" panose="02020603050405020304" pitchFamily="18" charset="0"/>
                        </a:rPr>
                        <a:t> </a:t>
                      </a:r>
                      <a:r>
                        <a:rPr lang="en-SG" sz="2800" dirty="0" err="1">
                          <a:latin typeface="Times New Roman" panose="02020603050405020304" pitchFamily="18" charset="0"/>
                          <a:cs typeface="Times New Roman" panose="02020603050405020304" pitchFamily="18" charset="0"/>
                        </a:rPr>
                        <a:t>Tào</a:t>
                      </a:r>
                      <a:r>
                        <a:rPr lang="en-SG" sz="2800" dirty="0">
                          <a:latin typeface="Times New Roman" panose="02020603050405020304" pitchFamily="18" charset="0"/>
                          <a:cs typeface="Times New Roman" panose="02020603050405020304" pitchFamily="18" charset="0"/>
                        </a:rPr>
                        <a:t> </a:t>
                      </a:r>
                      <a:r>
                        <a:rPr lang="en-SG" sz="2800" dirty="0" err="1">
                          <a:latin typeface="Times New Roman" panose="02020603050405020304" pitchFamily="18" charset="0"/>
                          <a:cs typeface="Times New Roman" panose="02020603050405020304" pitchFamily="18" charset="0"/>
                        </a:rPr>
                        <a:t>Khê</a:t>
                      </a:r>
                      <a:r>
                        <a:rPr lang="en-SG" sz="2800" dirty="0">
                          <a:latin typeface="Times New Roman" panose="02020603050405020304" pitchFamily="18" charset="0"/>
                          <a:cs typeface="Times New Roman" panose="02020603050405020304" pitchFamily="18" charset="0"/>
                        </a:rPr>
                        <a:t> </a:t>
                      </a:r>
                      <a:r>
                        <a:rPr lang="en-SG" sz="2800" dirty="0" err="1">
                          <a:latin typeface="Times New Roman" panose="02020603050405020304" pitchFamily="18" charset="0"/>
                          <a:cs typeface="Times New Roman" panose="02020603050405020304" pitchFamily="18" charset="0"/>
                        </a:rPr>
                        <a:t>làm</a:t>
                      </a:r>
                      <a:r>
                        <a:rPr lang="en-SG" sz="2800" dirty="0">
                          <a:latin typeface="Times New Roman" panose="02020603050405020304" pitchFamily="18" charset="0"/>
                          <a:cs typeface="Times New Roman" panose="02020603050405020304" pitchFamily="18" charset="0"/>
                        </a:rPr>
                        <a:t> </a:t>
                      </a:r>
                      <a:r>
                        <a:rPr lang="en-SG" sz="2800" dirty="0" err="1">
                          <a:latin typeface="Times New Roman" panose="02020603050405020304" pitchFamily="18" charset="0"/>
                          <a:cs typeface="Times New Roman" panose="02020603050405020304" pitchFamily="18" charset="0"/>
                        </a:rPr>
                        <a:t>đá</a:t>
                      </a:r>
                      <a:r>
                        <a:rPr lang="en-SG" sz="2800" dirty="0">
                          <a:latin typeface="Times New Roman" panose="02020603050405020304" pitchFamily="18" charset="0"/>
                          <a:cs typeface="Times New Roman" panose="02020603050405020304" pitchFamily="18" charset="0"/>
                        </a:rPr>
                        <a:t> </a:t>
                      </a:r>
                      <a:r>
                        <a:rPr lang="en-SG" sz="2800" dirty="0" err="1">
                          <a:latin typeface="Times New Roman" panose="02020603050405020304" pitchFamily="18" charset="0"/>
                          <a:cs typeface="Times New Roman" panose="02020603050405020304" pitchFamily="18" charset="0"/>
                        </a:rPr>
                        <a:t>mòn</a:t>
                      </a:r>
                      <a:r>
                        <a:rPr lang="en-SG" sz="2800" dirty="0">
                          <a:latin typeface="Times New Roman" panose="02020603050405020304" pitchFamily="18" charset="0"/>
                          <a:cs typeface="Times New Roman" panose="02020603050405020304" pitchFamily="18" charset="0"/>
                        </a:rPr>
                        <a:t> </a:t>
                      </a:r>
                      <a:r>
                        <a:rPr lang="en-SG" sz="2800" dirty="0" err="1">
                          <a:latin typeface="Times New Roman" panose="02020603050405020304" pitchFamily="18" charset="0"/>
                          <a:cs typeface="Times New Roman" panose="02020603050405020304" pitchFamily="18" charset="0"/>
                        </a:rPr>
                        <a:t>đấy</a:t>
                      </a:r>
                      <a:r>
                        <a:rPr lang="en-SG" sz="2800" dirty="0">
                          <a:latin typeface="Times New Roman" panose="02020603050405020304" pitchFamily="18" charset="0"/>
                          <a:cs typeface="Times New Roman" panose="02020603050405020304" pitchFamily="18" charset="0"/>
                        </a:rPr>
                        <a:t>!</a:t>
                      </a:r>
                    </a:p>
                  </a:txBody>
                  <a:tcPr/>
                </a:tc>
                <a:tc>
                  <a:txBody>
                    <a:bodyPr/>
                    <a:lstStyle/>
                    <a:p>
                      <a:endParaRPr lang="en-SG" sz="2800" dirty="0">
                        <a:latin typeface="Times New Roman" panose="02020603050405020304" pitchFamily="18" charset="0"/>
                        <a:cs typeface="Times New Roman" panose="02020603050405020304" pitchFamily="18" charset="0"/>
                      </a:endParaRPr>
                    </a:p>
                  </a:txBody>
                  <a:tcPr/>
                </a:tc>
                <a:tc>
                  <a:txBody>
                    <a:bodyPr/>
                    <a:lstStyle/>
                    <a:p>
                      <a:endParaRPr lang="en-SG" sz="2800" dirty="0">
                        <a:latin typeface="Times New Roman" panose="02020603050405020304" pitchFamily="18" charset="0"/>
                        <a:cs typeface="Times New Roman" panose="02020603050405020304" pitchFamily="18" charset="0"/>
                      </a:endParaRPr>
                    </a:p>
                  </a:txBody>
                  <a:tcPr/>
                </a:tc>
                <a:extLst>
                  <a:ext uri="{0D108BD9-81ED-4DB2-BD59-A6C34878D82A}">
                    <a16:rowId xmlns:a16="http://schemas.microsoft.com/office/drawing/2014/main" xmlns="" val="567028644"/>
                  </a:ext>
                </a:extLst>
              </a:tr>
              <a:tr h="654627">
                <a:tc>
                  <a:txBody>
                    <a:bodyPr/>
                    <a:lstStyle/>
                    <a:p>
                      <a:r>
                        <a:rPr lang="en-SG" sz="2800" dirty="0">
                          <a:latin typeface="Times New Roman" panose="02020603050405020304" pitchFamily="18" charset="0"/>
                          <a:cs typeface="Times New Roman" panose="02020603050405020304" pitchFamily="18" charset="0"/>
                        </a:rPr>
                        <a:t>Nh</a:t>
                      </a:r>
                      <a:r>
                        <a:rPr lang="vi-VN" sz="2800" dirty="0">
                          <a:latin typeface="Times New Roman" panose="02020603050405020304" pitchFamily="18" charset="0"/>
                          <a:cs typeface="Times New Roman" panose="02020603050405020304" pitchFamily="18" charset="0"/>
                        </a:rPr>
                        <a:t>ư</a:t>
                      </a:r>
                      <a:r>
                        <a:rPr lang="en-SG" sz="2800" dirty="0">
                          <a:latin typeface="Times New Roman" panose="02020603050405020304" pitchFamily="18" charset="0"/>
                          <a:cs typeface="Times New Roman" panose="02020603050405020304" pitchFamily="18" charset="0"/>
                        </a:rPr>
                        <a:t>ng </a:t>
                      </a:r>
                      <a:r>
                        <a:rPr lang="en-SG" sz="2800" dirty="0" err="1">
                          <a:latin typeface="Times New Roman" panose="02020603050405020304" pitchFamily="18" charset="0"/>
                          <a:cs typeface="Times New Roman" panose="02020603050405020304" pitchFamily="18" charset="0"/>
                        </a:rPr>
                        <a:t>dòng</a:t>
                      </a:r>
                      <a:r>
                        <a:rPr lang="en-SG" sz="2800" dirty="0">
                          <a:latin typeface="Times New Roman" panose="02020603050405020304" pitchFamily="18" charset="0"/>
                          <a:cs typeface="Times New Roman" panose="02020603050405020304" pitchFamily="18" charset="0"/>
                        </a:rPr>
                        <a:t> n</a:t>
                      </a:r>
                      <a:r>
                        <a:rPr lang="vi-VN" sz="2800" dirty="0">
                          <a:latin typeface="Times New Roman" panose="02020603050405020304" pitchFamily="18" charset="0"/>
                          <a:cs typeface="Times New Roman" panose="02020603050405020304" pitchFamily="18" charset="0"/>
                        </a:rPr>
                        <a:t>ư</a:t>
                      </a:r>
                      <a:r>
                        <a:rPr lang="en-SG" sz="2800" dirty="0" err="1">
                          <a:latin typeface="Times New Roman" panose="02020603050405020304" pitchFamily="18" charset="0"/>
                          <a:cs typeface="Times New Roman" panose="02020603050405020304" pitchFamily="18" charset="0"/>
                        </a:rPr>
                        <a:t>ớc</a:t>
                      </a:r>
                      <a:r>
                        <a:rPr lang="en-SG" sz="2800" dirty="0">
                          <a:latin typeface="Times New Roman" panose="02020603050405020304" pitchFamily="18" charset="0"/>
                          <a:cs typeface="Times New Roman" panose="02020603050405020304" pitchFamily="18" charset="0"/>
                        </a:rPr>
                        <a:t> … </a:t>
                      </a:r>
                      <a:r>
                        <a:rPr lang="en-SG" sz="2800" dirty="0" err="1">
                          <a:latin typeface="Times New Roman" panose="02020603050405020304" pitchFamily="18" charset="0"/>
                          <a:cs typeface="Times New Roman" panose="02020603050405020304" pitchFamily="18" charset="0"/>
                        </a:rPr>
                        <a:t>của</a:t>
                      </a:r>
                      <a:r>
                        <a:rPr lang="en-SG" sz="2800" dirty="0">
                          <a:latin typeface="Times New Roman" panose="02020603050405020304" pitchFamily="18" charset="0"/>
                          <a:cs typeface="Times New Roman" panose="02020603050405020304" pitchFamily="18" charset="0"/>
                        </a:rPr>
                        <a:t> ta!</a:t>
                      </a:r>
                    </a:p>
                  </a:txBody>
                  <a:tcPr/>
                </a:tc>
                <a:tc>
                  <a:txBody>
                    <a:bodyPr/>
                    <a:lstStyle/>
                    <a:p>
                      <a:endParaRPr lang="en-SG" sz="2800" dirty="0">
                        <a:latin typeface="Times New Roman" panose="02020603050405020304" pitchFamily="18" charset="0"/>
                        <a:cs typeface="Times New Roman" panose="02020603050405020304" pitchFamily="18" charset="0"/>
                      </a:endParaRPr>
                    </a:p>
                  </a:txBody>
                  <a:tcPr/>
                </a:tc>
                <a:tc>
                  <a:txBody>
                    <a:bodyPr/>
                    <a:lstStyle/>
                    <a:p>
                      <a:endParaRPr lang="en-SG" sz="2800" dirty="0">
                        <a:latin typeface="Times New Roman" panose="02020603050405020304" pitchFamily="18" charset="0"/>
                        <a:cs typeface="Times New Roman" panose="02020603050405020304" pitchFamily="18" charset="0"/>
                      </a:endParaRPr>
                    </a:p>
                  </a:txBody>
                  <a:tcPr/>
                </a:tc>
                <a:extLst>
                  <a:ext uri="{0D108BD9-81ED-4DB2-BD59-A6C34878D82A}">
                    <a16:rowId xmlns:a16="http://schemas.microsoft.com/office/drawing/2014/main" xmlns="" val="3629089916"/>
                  </a:ext>
                </a:extLst>
              </a:tr>
            </a:tbl>
          </a:graphicData>
        </a:graphic>
      </p:graphicFrame>
      <p:sp>
        <p:nvSpPr>
          <p:cNvPr id="3" name="TextBox 2">
            <a:extLst>
              <a:ext uri="{FF2B5EF4-FFF2-40B4-BE49-F238E27FC236}">
                <a16:creationId xmlns:a16="http://schemas.microsoft.com/office/drawing/2014/main" xmlns="" id="{2711C913-A11A-4C8C-B2C0-35950C74503E}"/>
              </a:ext>
            </a:extLst>
          </p:cNvPr>
          <p:cNvSpPr txBox="1"/>
          <p:nvPr/>
        </p:nvSpPr>
        <p:spPr>
          <a:xfrm>
            <a:off x="5649687" y="4985658"/>
            <a:ext cx="2808515" cy="584775"/>
          </a:xfrm>
          <a:prstGeom prst="rect">
            <a:avLst/>
          </a:prstGeom>
          <a:noFill/>
        </p:spPr>
        <p:txBody>
          <a:bodyPr wrap="square" rtlCol="0">
            <a:spAutoFit/>
          </a:bodyPr>
          <a:lstStyle/>
          <a:p>
            <a:pPr algn="ctr"/>
            <a:r>
              <a:rPr lang="en-SG" sz="3200" b="1" dirty="0" err="1">
                <a:solidFill>
                  <a:schemeClr val="accent6">
                    <a:lumMod val="75000"/>
                  </a:schemeClr>
                </a:solidFill>
                <a:latin typeface="Times New Roman" panose="02020603050405020304" pitchFamily="18" charset="0"/>
                <a:cs typeface="Times New Roman" panose="02020603050405020304" pitchFamily="18" charset="0"/>
              </a:rPr>
              <a:t>Câu</a:t>
            </a:r>
            <a:r>
              <a:rPr lang="en-SG" sz="3200" b="1" dirty="0">
                <a:solidFill>
                  <a:schemeClr val="accent6">
                    <a:lumMod val="75000"/>
                  </a:schemeClr>
                </a:solidFill>
                <a:latin typeface="Times New Roman" panose="02020603050405020304" pitchFamily="18" charset="0"/>
                <a:cs typeface="Times New Roman" panose="02020603050405020304" pitchFamily="18" charset="0"/>
              </a:rPr>
              <a:t> </a:t>
            </a:r>
            <a:r>
              <a:rPr lang="en-SG" sz="3200" b="1" dirty="0" err="1">
                <a:solidFill>
                  <a:schemeClr val="accent6">
                    <a:lumMod val="75000"/>
                  </a:schemeClr>
                </a:solidFill>
                <a:latin typeface="Times New Roman" panose="02020603050405020304" pitchFamily="18" charset="0"/>
                <a:cs typeface="Times New Roman" panose="02020603050405020304" pitchFamily="18" charset="0"/>
              </a:rPr>
              <a:t>cảm</a:t>
            </a:r>
            <a:r>
              <a:rPr lang="en-SG" sz="3200" b="1" dirty="0">
                <a:solidFill>
                  <a:schemeClr val="accent6">
                    <a:lumMod val="75000"/>
                  </a:schemeClr>
                </a:solidFill>
                <a:latin typeface="Times New Roman" panose="02020603050405020304" pitchFamily="18" charset="0"/>
                <a:cs typeface="Times New Roman" panose="02020603050405020304" pitchFamily="18" charset="0"/>
              </a:rPr>
              <a:t> </a:t>
            </a:r>
            <a:r>
              <a:rPr lang="en-SG" sz="3200" b="1" dirty="0" err="1">
                <a:solidFill>
                  <a:schemeClr val="accent6">
                    <a:lumMod val="75000"/>
                  </a:schemeClr>
                </a:solidFill>
                <a:latin typeface="Times New Roman" panose="02020603050405020304" pitchFamily="18" charset="0"/>
                <a:cs typeface="Times New Roman" panose="02020603050405020304" pitchFamily="18" charset="0"/>
              </a:rPr>
              <a:t>thán</a:t>
            </a:r>
            <a:endParaRPr lang="en-SG" sz="3200" b="1" dirty="0">
              <a:solidFill>
                <a:schemeClr val="accent6">
                  <a:lumMod val="75000"/>
                </a:schemeClr>
              </a:solidFill>
              <a:latin typeface="Times New Roman" panose="02020603050405020304" pitchFamily="18" charset="0"/>
              <a:cs typeface="Times New Roman" panose="02020603050405020304" pitchFamily="18" charset="0"/>
            </a:endParaRPr>
          </a:p>
        </p:txBody>
      </p:sp>
      <p:sp>
        <p:nvSpPr>
          <p:cNvPr id="4" name="TextBox 3">
            <a:extLst>
              <a:ext uri="{FF2B5EF4-FFF2-40B4-BE49-F238E27FC236}">
                <a16:creationId xmlns:a16="http://schemas.microsoft.com/office/drawing/2014/main" xmlns="" id="{498F398C-14D6-4361-A23F-12F6552D1AC5}"/>
              </a:ext>
            </a:extLst>
          </p:cNvPr>
          <p:cNvSpPr txBox="1"/>
          <p:nvPr/>
        </p:nvSpPr>
        <p:spPr>
          <a:xfrm>
            <a:off x="8937171" y="4985658"/>
            <a:ext cx="3091543" cy="584775"/>
          </a:xfrm>
          <a:prstGeom prst="rect">
            <a:avLst/>
          </a:prstGeom>
          <a:noFill/>
        </p:spPr>
        <p:txBody>
          <a:bodyPr wrap="square" rtlCol="0">
            <a:spAutoFit/>
          </a:bodyPr>
          <a:lstStyle/>
          <a:p>
            <a:pPr algn="ctr"/>
            <a:r>
              <a:rPr lang="en-SG" sz="3200" b="1" dirty="0" err="1">
                <a:solidFill>
                  <a:schemeClr val="accent6">
                    <a:lumMod val="75000"/>
                  </a:schemeClr>
                </a:solidFill>
                <a:latin typeface="Times New Roman" panose="02020603050405020304" pitchFamily="18" charset="0"/>
                <a:cs typeface="Times New Roman" panose="02020603050405020304" pitchFamily="18" charset="0"/>
              </a:rPr>
              <a:t>Bộc</a:t>
            </a:r>
            <a:r>
              <a:rPr lang="en-SG" sz="3200" b="1" dirty="0">
                <a:solidFill>
                  <a:schemeClr val="accent6">
                    <a:lumMod val="75000"/>
                  </a:schemeClr>
                </a:solidFill>
                <a:latin typeface="Times New Roman" panose="02020603050405020304" pitchFamily="18" charset="0"/>
                <a:cs typeface="Times New Roman" panose="02020603050405020304" pitchFamily="18" charset="0"/>
              </a:rPr>
              <a:t> </a:t>
            </a:r>
            <a:r>
              <a:rPr lang="en-SG" sz="3200" b="1" dirty="0" err="1">
                <a:solidFill>
                  <a:schemeClr val="accent6">
                    <a:lumMod val="75000"/>
                  </a:schemeClr>
                </a:solidFill>
                <a:latin typeface="Times New Roman" panose="02020603050405020304" pitchFamily="18" charset="0"/>
                <a:cs typeface="Times New Roman" panose="02020603050405020304" pitchFamily="18" charset="0"/>
              </a:rPr>
              <a:t>lộ</a:t>
            </a:r>
            <a:r>
              <a:rPr lang="en-SG" sz="3200" b="1" dirty="0">
                <a:solidFill>
                  <a:schemeClr val="accent6">
                    <a:lumMod val="75000"/>
                  </a:schemeClr>
                </a:solidFill>
                <a:latin typeface="Times New Roman" panose="02020603050405020304" pitchFamily="18" charset="0"/>
                <a:cs typeface="Times New Roman" panose="02020603050405020304" pitchFamily="18" charset="0"/>
              </a:rPr>
              <a:t> </a:t>
            </a:r>
            <a:r>
              <a:rPr lang="en-SG" sz="3200" b="1" dirty="0" err="1">
                <a:solidFill>
                  <a:schemeClr val="accent6">
                    <a:lumMod val="75000"/>
                  </a:schemeClr>
                </a:solidFill>
                <a:latin typeface="Times New Roman" panose="02020603050405020304" pitchFamily="18" charset="0"/>
                <a:cs typeface="Times New Roman" panose="02020603050405020304" pitchFamily="18" charset="0"/>
              </a:rPr>
              <a:t>cảm</a:t>
            </a:r>
            <a:r>
              <a:rPr lang="en-SG" sz="3200" b="1" dirty="0">
                <a:solidFill>
                  <a:schemeClr val="accent6">
                    <a:lumMod val="75000"/>
                  </a:schemeClr>
                </a:solidFill>
                <a:latin typeface="Times New Roman" panose="02020603050405020304" pitchFamily="18" charset="0"/>
                <a:cs typeface="Times New Roman" panose="02020603050405020304" pitchFamily="18" charset="0"/>
              </a:rPr>
              <a:t> </a:t>
            </a:r>
            <a:r>
              <a:rPr lang="en-SG" sz="3200" b="1" dirty="0" err="1">
                <a:solidFill>
                  <a:schemeClr val="accent6">
                    <a:lumMod val="75000"/>
                  </a:schemeClr>
                </a:solidFill>
                <a:latin typeface="Times New Roman" panose="02020603050405020304" pitchFamily="18" charset="0"/>
                <a:cs typeface="Times New Roman" panose="02020603050405020304" pitchFamily="18" charset="0"/>
              </a:rPr>
              <a:t>xúc</a:t>
            </a:r>
            <a:endParaRPr lang="en-SG" sz="3200" b="1" dirty="0">
              <a:solidFill>
                <a:schemeClr val="accent6">
                  <a:lumMod val="75000"/>
                </a:schemeClr>
              </a:solidFill>
              <a:latin typeface="Times New Roman" panose="02020603050405020304" pitchFamily="18" charset="0"/>
              <a:cs typeface="Times New Roman" panose="02020603050405020304" pitchFamily="18" charset="0"/>
            </a:endParaRPr>
          </a:p>
        </p:txBody>
      </p:sp>
      <p:sp>
        <p:nvSpPr>
          <p:cNvPr id="5" name="Rectangle 3">
            <a:extLst>
              <a:ext uri="{FF2B5EF4-FFF2-40B4-BE49-F238E27FC236}">
                <a16:creationId xmlns:a16="http://schemas.microsoft.com/office/drawing/2014/main" xmlns="" id="{BE84B605-5F4F-40B4-A09E-666C8701900C}"/>
              </a:ext>
            </a:extLst>
          </p:cNvPr>
          <p:cNvSpPr>
            <a:spLocks noChangeArrowheads="1"/>
          </p:cNvSpPr>
          <p:nvPr/>
        </p:nvSpPr>
        <p:spPr bwMode="auto">
          <a:xfrm>
            <a:off x="9318171" y="936169"/>
            <a:ext cx="2133600" cy="381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lstStyle>
            <a:lvl1pPr eaLnBrk="0" hangingPunct="0">
              <a:defRPr sz="2400" b="1">
                <a:solidFill>
                  <a:schemeClr val="tx1"/>
                </a:solidFill>
                <a:latin typeface="Times New Roman" panose="02020603050405020304" pitchFamily="18" charset="0"/>
              </a:defRPr>
            </a:lvl1pPr>
            <a:lvl2pPr marL="742950" indent="-285750" eaLnBrk="0" hangingPunct="0">
              <a:defRPr sz="2400" b="1">
                <a:solidFill>
                  <a:schemeClr val="tx1"/>
                </a:solidFill>
                <a:latin typeface="Times New Roman" panose="02020603050405020304" pitchFamily="18" charset="0"/>
              </a:defRPr>
            </a:lvl2pPr>
            <a:lvl3pPr marL="1143000" indent="-228600" eaLnBrk="0" hangingPunct="0">
              <a:defRPr sz="2400" b="1">
                <a:solidFill>
                  <a:schemeClr val="tx1"/>
                </a:solidFill>
                <a:latin typeface="Times New Roman" panose="02020603050405020304" pitchFamily="18" charset="0"/>
              </a:defRPr>
            </a:lvl3pPr>
            <a:lvl4pPr marL="1600200" indent="-228600" eaLnBrk="0" hangingPunct="0">
              <a:defRPr sz="2400" b="1">
                <a:solidFill>
                  <a:schemeClr val="tx1"/>
                </a:solidFill>
                <a:latin typeface="Times New Roman" panose="02020603050405020304" pitchFamily="18" charset="0"/>
              </a:defRPr>
            </a:lvl4pPr>
            <a:lvl5pPr marL="2057400" indent="-228600" eaLnBrk="0" hangingPunct="0">
              <a:defRPr sz="2400" b="1">
                <a:solidFill>
                  <a:schemeClr val="tx1"/>
                </a:solidFill>
                <a:latin typeface="Times New Roman" panose="02020603050405020304" pitchFamily="18" charset="0"/>
              </a:defRPr>
            </a:lvl5pPr>
            <a:lvl6pPr marL="2514600" indent="-228600" eaLnBrk="0" fontAlgn="base" hangingPunct="0">
              <a:spcBef>
                <a:spcPct val="0"/>
              </a:spcBef>
              <a:spcAft>
                <a:spcPct val="0"/>
              </a:spcAft>
              <a:defRPr sz="2400" b="1">
                <a:solidFill>
                  <a:schemeClr val="tx1"/>
                </a:solidFill>
                <a:latin typeface="Times New Roman" panose="02020603050405020304" pitchFamily="18" charset="0"/>
              </a:defRPr>
            </a:lvl6pPr>
            <a:lvl7pPr marL="2971800" indent="-228600" eaLnBrk="0" fontAlgn="base" hangingPunct="0">
              <a:spcBef>
                <a:spcPct val="0"/>
              </a:spcBef>
              <a:spcAft>
                <a:spcPct val="0"/>
              </a:spcAft>
              <a:defRPr sz="2400" b="1">
                <a:solidFill>
                  <a:schemeClr val="tx1"/>
                </a:solidFill>
                <a:latin typeface="Times New Roman" panose="02020603050405020304" pitchFamily="18" charset="0"/>
              </a:defRPr>
            </a:lvl7pPr>
            <a:lvl8pPr marL="3429000" indent="-228600" eaLnBrk="0" fontAlgn="base" hangingPunct="0">
              <a:spcBef>
                <a:spcPct val="0"/>
              </a:spcBef>
              <a:spcAft>
                <a:spcPct val="0"/>
              </a:spcAft>
              <a:defRPr sz="2400" b="1">
                <a:solidFill>
                  <a:schemeClr val="tx1"/>
                </a:solidFill>
                <a:latin typeface="Times New Roman" panose="02020603050405020304" pitchFamily="18" charset="0"/>
              </a:defRPr>
            </a:lvl8pPr>
            <a:lvl9pPr marL="3886200" indent="-228600" eaLnBrk="0" fontAlgn="base" hangingPunct="0">
              <a:spcBef>
                <a:spcPct val="0"/>
              </a:spcBef>
              <a:spcAft>
                <a:spcPct val="0"/>
              </a:spcAft>
              <a:defRPr sz="2400" b="1">
                <a:solidFill>
                  <a:schemeClr val="tx1"/>
                </a:solidFill>
                <a:latin typeface="Times New Roman" panose="02020603050405020304" pitchFamily="18" charset="0"/>
              </a:defRPr>
            </a:lvl9pPr>
          </a:lstStyle>
          <a:p>
            <a:pPr algn="ctr" eaLnBrk="1" hangingPunct="1"/>
            <a:r>
              <a:rPr lang="en-US" altLang="en-US" sz="3200" dirty="0" err="1">
                <a:solidFill>
                  <a:schemeClr val="accent6">
                    <a:lumMod val="75000"/>
                  </a:schemeClr>
                </a:solidFill>
              </a:rPr>
              <a:t>Nhận</a:t>
            </a:r>
            <a:r>
              <a:rPr lang="en-US" altLang="en-US" sz="3200" dirty="0">
                <a:solidFill>
                  <a:schemeClr val="accent6">
                    <a:lumMod val="75000"/>
                  </a:schemeClr>
                </a:solidFill>
              </a:rPr>
              <a:t> </a:t>
            </a:r>
            <a:r>
              <a:rPr lang="en-US" altLang="en-US" sz="3200" dirty="0" err="1">
                <a:solidFill>
                  <a:schemeClr val="accent6">
                    <a:lumMod val="75000"/>
                  </a:schemeClr>
                </a:solidFill>
              </a:rPr>
              <a:t>định</a:t>
            </a:r>
            <a:endParaRPr lang="en-US" altLang="en-US" sz="3200" dirty="0">
              <a:solidFill>
                <a:schemeClr val="accent6">
                  <a:lumMod val="75000"/>
                </a:schemeClr>
              </a:solidFill>
            </a:endParaRPr>
          </a:p>
        </p:txBody>
      </p:sp>
      <p:sp>
        <p:nvSpPr>
          <p:cNvPr id="6" name="Rectangle 5">
            <a:extLst>
              <a:ext uri="{FF2B5EF4-FFF2-40B4-BE49-F238E27FC236}">
                <a16:creationId xmlns:a16="http://schemas.microsoft.com/office/drawing/2014/main" xmlns="" id="{101CBF36-5DD0-4F7A-B794-C8756A83CF2D}"/>
              </a:ext>
            </a:extLst>
          </p:cNvPr>
          <p:cNvSpPr>
            <a:spLocks noChangeArrowheads="1"/>
          </p:cNvSpPr>
          <p:nvPr/>
        </p:nvSpPr>
        <p:spPr bwMode="auto">
          <a:xfrm>
            <a:off x="9590313" y="1586138"/>
            <a:ext cx="1447800" cy="381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lstStyle>
            <a:lvl1pPr eaLnBrk="0" hangingPunct="0">
              <a:defRPr sz="2400" b="1">
                <a:solidFill>
                  <a:schemeClr val="tx1"/>
                </a:solidFill>
                <a:latin typeface="Times New Roman" panose="02020603050405020304" pitchFamily="18" charset="0"/>
              </a:defRPr>
            </a:lvl1pPr>
            <a:lvl2pPr marL="742950" indent="-285750" eaLnBrk="0" hangingPunct="0">
              <a:defRPr sz="2400" b="1">
                <a:solidFill>
                  <a:schemeClr val="tx1"/>
                </a:solidFill>
                <a:latin typeface="Times New Roman" panose="02020603050405020304" pitchFamily="18" charset="0"/>
              </a:defRPr>
            </a:lvl2pPr>
            <a:lvl3pPr marL="1143000" indent="-228600" eaLnBrk="0" hangingPunct="0">
              <a:defRPr sz="2400" b="1">
                <a:solidFill>
                  <a:schemeClr val="tx1"/>
                </a:solidFill>
                <a:latin typeface="Times New Roman" panose="02020603050405020304" pitchFamily="18" charset="0"/>
              </a:defRPr>
            </a:lvl3pPr>
            <a:lvl4pPr marL="1600200" indent="-228600" eaLnBrk="0" hangingPunct="0">
              <a:defRPr sz="2400" b="1">
                <a:solidFill>
                  <a:schemeClr val="tx1"/>
                </a:solidFill>
                <a:latin typeface="Times New Roman" panose="02020603050405020304" pitchFamily="18" charset="0"/>
              </a:defRPr>
            </a:lvl4pPr>
            <a:lvl5pPr marL="2057400" indent="-228600" eaLnBrk="0" hangingPunct="0">
              <a:defRPr sz="2400" b="1">
                <a:solidFill>
                  <a:schemeClr val="tx1"/>
                </a:solidFill>
                <a:latin typeface="Times New Roman" panose="02020603050405020304" pitchFamily="18" charset="0"/>
              </a:defRPr>
            </a:lvl5pPr>
            <a:lvl6pPr marL="2514600" indent="-228600" eaLnBrk="0" fontAlgn="base" hangingPunct="0">
              <a:spcBef>
                <a:spcPct val="0"/>
              </a:spcBef>
              <a:spcAft>
                <a:spcPct val="0"/>
              </a:spcAft>
              <a:defRPr sz="2400" b="1">
                <a:solidFill>
                  <a:schemeClr val="tx1"/>
                </a:solidFill>
                <a:latin typeface="Times New Roman" panose="02020603050405020304" pitchFamily="18" charset="0"/>
              </a:defRPr>
            </a:lvl6pPr>
            <a:lvl7pPr marL="2971800" indent="-228600" eaLnBrk="0" fontAlgn="base" hangingPunct="0">
              <a:spcBef>
                <a:spcPct val="0"/>
              </a:spcBef>
              <a:spcAft>
                <a:spcPct val="0"/>
              </a:spcAft>
              <a:defRPr sz="2400" b="1">
                <a:solidFill>
                  <a:schemeClr val="tx1"/>
                </a:solidFill>
                <a:latin typeface="Times New Roman" panose="02020603050405020304" pitchFamily="18" charset="0"/>
              </a:defRPr>
            </a:lvl7pPr>
            <a:lvl8pPr marL="3429000" indent="-228600" eaLnBrk="0" fontAlgn="base" hangingPunct="0">
              <a:spcBef>
                <a:spcPct val="0"/>
              </a:spcBef>
              <a:spcAft>
                <a:spcPct val="0"/>
              </a:spcAft>
              <a:defRPr sz="2400" b="1">
                <a:solidFill>
                  <a:schemeClr val="tx1"/>
                </a:solidFill>
                <a:latin typeface="Times New Roman" panose="02020603050405020304" pitchFamily="18" charset="0"/>
              </a:defRPr>
            </a:lvl8pPr>
            <a:lvl9pPr marL="3886200" indent="-228600" eaLnBrk="0" fontAlgn="base" hangingPunct="0">
              <a:spcBef>
                <a:spcPct val="0"/>
              </a:spcBef>
              <a:spcAft>
                <a:spcPct val="0"/>
              </a:spcAft>
              <a:defRPr sz="2400" b="1">
                <a:solidFill>
                  <a:schemeClr val="tx1"/>
                </a:solidFill>
                <a:latin typeface="Times New Roman" panose="02020603050405020304" pitchFamily="18" charset="0"/>
              </a:defRPr>
            </a:lvl9pPr>
          </a:lstStyle>
          <a:p>
            <a:pPr algn="ctr" eaLnBrk="1" hangingPunct="1"/>
            <a:r>
              <a:rPr lang="en-US" altLang="en-US" sz="3200" dirty="0" err="1">
                <a:solidFill>
                  <a:schemeClr val="accent6">
                    <a:lumMod val="75000"/>
                  </a:schemeClr>
                </a:solidFill>
              </a:rPr>
              <a:t>Kể</a:t>
            </a:r>
            <a:endParaRPr lang="en-US" altLang="en-US" sz="3200" dirty="0">
              <a:solidFill>
                <a:schemeClr val="accent6">
                  <a:lumMod val="75000"/>
                </a:schemeClr>
              </a:solidFill>
            </a:endParaRPr>
          </a:p>
        </p:txBody>
      </p:sp>
      <p:sp>
        <p:nvSpPr>
          <p:cNvPr id="7" name="Rectangle 7">
            <a:extLst>
              <a:ext uri="{FF2B5EF4-FFF2-40B4-BE49-F238E27FC236}">
                <a16:creationId xmlns:a16="http://schemas.microsoft.com/office/drawing/2014/main" xmlns="" id="{770032B6-7B09-4117-B4D1-7BD91CAC812A}"/>
              </a:ext>
            </a:extLst>
          </p:cNvPr>
          <p:cNvSpPr>
            <a:spLocks noChangeArrowheads="1"/>
          </p:cNvSpPr>
          <p:nvPr/>
        </p:nvSpPr>
        <p:spPr bwMode="auto">
          <a:xfrm>
            <a:off x="9056913" y="2188029"/>
            <a:ext cx="2514600" cy="304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lstStyle>
            <a:lvl1pPr eaLnBrk="0" hangingPunct="0">
              <a:defRPr sz="2400" b="1">
                <a:solidFill>
                  <a:schemeClr val="tx1"/>
                </a:solidFill>
                <a:latin typeface="Times New Roman" panose="02020603050405020304" pitchFamily="18" charset="0"/>
              </a:defRPr>
            </a:lvl1pPr>
            <a:lvl2pPr marL="742950" indent="-285750" eaLnBrk="0" hangingPunct="0">
              <a:defRPr sz="2400" b="1">
                <a:solidFill>
                  <a:schemeClr val="tx1"/>
                </a:solidFill>
                <a:latin typeface="Times New Roman" panose="02020603050405020304" pitchFamily="18" charset="0"/>
              </a:defRPr>
            </a:lvl2pPr>
            <a:lvl3pPr marL="1143000" indent="-228600" eaLnBrk="0" hangingPunct="0">
              <a:defRPr sz="2400" b="1">
                <a:solidFill>
                  <a:schemeClr val="tx1"/>
                </a:solidFill>
                <a:latin typeface="Times New Roman" panose="02020603050405020304" pitchFamily="18" charset="0"/>
              </a:defRPr>
            </a:lvl3pPr>
            <a:lvl4pPr marL="1600200" indent="-228600" eaLnBrk="0" hangingPunct="0">
              <a:defRPr sz="2400" b="1">
                <a:solidFill>
                  <a:schemeClr val="tx1"/>
                </a:solidFill>
                <a:latin typeface="Times New Roman" panose="02020603050405020304" pitchFamily="18" charset="0"/>
              </a:defRPr>
            </a:lvl4pPr>
            <a:lvl5pPr marL="2057400" indent="-228600" eaLnBrk="0" hangingPunct="0">
              <a:defRPr sz="2400" b="1">
                <a:solidFill>
                  <a:schemeClr val="tx1"/>
                </a:solidFill>
                <a:latin typeface="Times New Roman" panose="02020603050405020304" pitchFamily="18" charset="0"/>
              </a:defRPr>
            </a:lvl5pPr>
            <a:lvl6pPr marL="2514600" indent="-228600" eaLnBrk="0" fontAlgn="base" hangingPunct="0">
              <a:spcBef>
                <a:spcPct val="0"/>
              </a:spcBef>
              <a:spcAft>
                <a:spcPct val="0"/>
              </a:spcAft>
              <a:defRPr sz="2400" b="1">
                <a:solidFill>
                  <a:schemeClr val="tx1"/>
                </a:solidFill>
                <a:latin typeface="Times New Roman" panose="02020603050405020304" pitchFamily="18" charset="0"/>
              </a:defRPr>
            </a:lvl6pPr>
            <a:lvl7pPr marL="2971800" indent="-228600" eaLnBrk="0" fontAlgn="base" hangingPunct="0">
              <a:spcBef>
                <a:spcPct val="0"/>
              </a:spcBef>
              <a:spcAft>
                <a:spcPct val="0"/>
              </a:spcAft>
              <a:defRPr sz="2400" b="1">
                <a:solidFill>
                  <a:schemeClr val="tx1"/>
                </a:solidFill>
                <a:latin typeface="Times New Roman" panose="02020603050405020304" pitchFamily="18" charset="0"/>
              </a:defRPr>
            </a:lvl7pPr>
            <a:lvl8pPr marL="3429000" indent="-228600" eaLnBrk="0" fontAlgn="base" hangingPunct="0">
              <a:spcBef>
                <a:spcPct val="0"/>
              </a:spcBef>
              <a:spcAft>
                <a:spcPct val="0"/>
              </a:spcAft>
              <a:defRPr sz="2400" b="1">
                <a:solidFill>
                  <a:schemeClr val="tx1"/>
                </a:solidFill>
                <a:latin typeface="Times New Roman" panose="02020603050405020304" pitchFamily="18" charset="0"/>
              </a:defRPr>
            </a:lvl8pPr>
            <a:lvl9pPr marL="3886200" indent="-228600" eaLnBrk="0" fontAlgn="base" hangingPunct="0">
              <a:spcBef>
                <a:spcPct val="0"/>
              </a:spcBef>
              <a:spcAft>
                <a:spcPct val="0"/>
              </a:spcAft>
              <a:defRPr sz="2400" b="1">
                <a:solidFill>
                  <a:schemeClr val="tx1"/>
                </a:solidFill>
                <a:latin typeface="Times New Roman" panose="02020603050405020304" pitchFamily="18" charset="0"/>
              </a:defRPr>
            </a:lvl9pPr>
          </a:lstStyle>
          <a:p>
            <a:pPr algn="ctr" eaLnBrk="1" hangingPunct="1"/>
            <a:r>
              <a:rPr lang="en-US" altLang="en-US" sz="3200" dirty="0" err="1">
                <a:solidFill>
                  <a:schemeClr val="accent6">
                    <a:lumMod val="75000"/>
                  </a:schemeClr>
                </a:solidFill>
              </a:rPr>
              <a:t>Yêu</a:t>
            </a:r>
            <a:r>
              <a:rPr lang="en-US" altLang="en-US" sz="3200" dirty="0">
                <a:solidFill>
                  <a:schemeClr val="accent6">
                    <a:lumMod val="75000"/>
                  </a:schemeClr>
                </a:solidFill>
              </a:rPr>
              <a:t> </a:t>
            </a:r>
            <a:r>
              <a:rPr lang="en-US" altLang="en-US" sz="3200" dirty="0" err="1">
                <a:solidFill>
                  <a:schemeClr val="accent6">
                    <a:lumMod val="75000"/>
                  </a:schemeClr>
                </a:solidFill>
              </a:rPr>
              <a:t>cầu</a:t>
            </a:r>
            <a:endParaRPr lang="en-US" altLang="en-US" sz="3200" dirty="0">
              <a:solidFill>
                <a:schemeClr val="accent6">
                  <a:lumMod val="75000"/>
                </a:schemeClr>
              </a:solidFill>
            </a:endParaRPr>
          </a:p>
        </p:txBody>
      </p:sp>
      <p:sp>
        <p:nvSpPr>
          <p:cNvPr id="8" name="Rectangle 9">
            <a:extLst>
              <a:ext uri="{FF2B5EF4-FFF2-40B4-BE49-F238E27FC236}">
                <a16:creationId xmlns:a16="http://schemas.microsoft.com/office/drawing/2014/main" xmlns="" id="{0C79C648-CCB9-4B80-874E-1084660BFF86}"/>
              </a:ext>
            </a:extLst>
          </p:cNvPr>
          <p:cNvSpPr>
            <a:spLocks noChangeArrowheads="1"/>
          </p:cNvSpPr>
          <p:nvPr/>
        </p:nvSpPr>
        <p:spPr bwMode="auto">
          <a:xfrm>
            <a:off x="9503227" y="2793772"/>
            <a:ext cx="1828800" cy="304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lstStyle>
            <a:lvl1pPr eaLnBrk="0" hangingPunct="0">
              <a:defRPr sz="2400" b="1">
                <a:solidFill>
                  <a:schemeClr val="tx1"/>
                </a:solidFill>
                <a:latin typeface="Times New Roman" panose="02020603050405020304" pitchFamily="18" charset="0"/>
              </a:defRPr>
            </a:lvl1pPr>
            <a:lvl2pPr marL="742950" indent="-285750" eaLnBrk="0" hangingPunct="0">
              <a:defRPr sz="2400" b="1">
                <a:solidFill>
                  <a:schemeClr val="tx1"/>
                </a:solidFill>
                <a:latin typeface="Times New Roman" panose="02020603050405020304" pitchFamily="18" charset="0"/>
              </a:defRPr>
            </a:lvl2pPr>
            <a:lvl3pPr marL="1143000" indent="-228600" eaLnBrk="0" hangingPunct="0">
              <a:defRPr sz="2400" b="1">
                <a:solidFill>
                  <a:schemeClr val="tx1"/>
                </a:solidFill>
                <a:latin typeface="Times New Roman" panose="02020603050405020304" pitchFamily="18" charset="0"/>
              </a:defRPr>
            </a:lvl3pPr>
            <a:lvl4pPr marL="1600200" indent="-228600" eaLnBrk="0" hangingPunct="0">
              <a:defRPr sz="2400" b="1">
                <a:solidFill>
                  <a:schemeClr val="tx1"/>
                </a:solidFill>
                <a:latin typeface="Times New Roman" panose="02020603050405020304" pitchFamily="18" charset="0"/>
              </a:defRPr>
            </a:lvl4pPr>
            <a:lvl5pPr marL="2057400" indent="-228600" eaLnBrk="0" hangingPunct="0">
              <a:defRPr sz="2400" b="1">
                <a:solidFill>
                  <a:schemeClr val="tx1"/>
                </a:solidFill>
                <a:latin typeface="Times New Roman" panose="02020603050405020304" pitchFamily="18" charset="0"/>
              </a:defRPr>
            </a:lvl5pPr>
            <a:lvl6pPr marL="2514600" indent="-228600" eaLnBrk="0" fontAlgn="base" hangingPunct="0">
              <a:spcBef>
                <a:spcPct val="0"/>
              </a:spcBef>
              <a:spcAft>
                <a:spcPct val="0"/>
              </a:spcAft>
              <a:defRPr sz="2400" b="1">
                <a:solidFill>
                  <a:schemeClr val="tx1"/>
                </a:solidFill>
                <a:latin typeface="Times New Roman" panose="02020603050405020304" pitchFamily="18" charset="0"/>
              </a:defRPr>
            </a:lvl6pPr>
            <a:lvl7pPr marL="2971800" indent="-228600" eaLnBrk="0" fontAlgn="base" hangingPunct="0">
              <a:spcBef>
                <a:spcPct val="0"/>
              </a:spcBef>
              <a:spcAft>
                <a:spcPct val="0"/>
              </a:spcAft>
              <a:defRPr sz="2400" b="1">
                <a:solidFill>
                  <a:schemeClr val="tx1"/>
                </a:solidFill>
                <a:latin typeface="Times New Roman" panose="02020603050405020304" pitchFamily="18" charset="0"/>
              </a:defRPr>
            </a:lvl7pPr>
            <a:lvl8pPr marL="3429000" indent="-228600" eaLnBrk="0" fontAlgn="base" hangingPunct="0">
              <a:spcBef>
                <a:spcPct val="0"/>
              </a:spcBef>
              <a:spcAft>
                <a:spcPct val="0"/>
              </a:spcAft>
              <a:defRPr sz="2400" b="1">
                <a:solidFill>
                  <a:schemeClr val="tx1"/>
                </a:solidFill>
                <a:latin typeface="Times New Roman" panose="02020603050405020304" pitchFamily="18" charset="0"/>
              </a:defRPr>
            </a:lvl8pPr>
            <a:lvl9pPr marL="3886200" indent="-228600" eaLnBrk="0" fontAlgn="base" hangingPunct="0">
              <a:spcBef>
                <a:spcPct val="0"/>
              </a:spcBef>
              <a:spcAft>
                <a:spcPct val="0"/>
              </a:spcAft>
              <a:defRPr sz="2400" b="1">
                <a:solidFill>
                  <a:schemeClr val="tx1"/>
                </a:solidFill>
                <a:latin typeface="Times New Roman" panose="02020603050405020304" pitchFamily="18" charset="0"/>
              </a:defRPr>
            </a:lvl9pPr>
          </a:lstStyle>
          <a:p>
            <a:pPr algn="ctr" eaLnBrk="1" hangingPunct="1"/>
            <a:r>
              <a:rPr lang="en-US" altLang="en-US" sz="3200" dirty="0" err="1">
                <a:solidFill>
                  <a:schemeClr val="accent6">
                    <a:lumMod val="75000"/>
                  </a:schemeClr>
                </a:solidFill>
              </a:rPr>
              <a:t>Kể</a:t>
            </a:r>
            <a:r>
              <a:rPr lang="en-US" altLang="en-US" sz="3200" dirty="0">
                <a:solidFill>
                  <a:schemeClr val="accent6">
                    <a:lumMod val="75000"/>
                  </a:schemeClr>
                </a:solidFill>
              </a:rPr>
              <a:t>, </a:t>
            </a:r>
            <a:r>
              <a:rPr lang="en-US" altLang="en-US" sz="3200" dirty="0" err="1">
                <a:solidFill>
                  <a:schemeClr val="accent6">
                    <a:lumMod val="75000"/>
                  </a:schemeClr>
                </a:solidFill>
              </a:rPr>
              <a:t>tả</a:t>
            </a:r>
            <a:endParaRPr lang="en-US" altLang="en-US" sz="3200" dirty="0">
              <a:solidFill>
                <a:schemeClr val="accent6">
                  <a:lumMod val="75000"/>
                </a:schemeClr>
              </a:solidFill>
            </a:endParaRPr>
          </a:p>
        </p:txBody>
      </p:sp>
      <p:sp>
        <p:nvSpPr>
          <p:cNvPr id="9" name="Rectangle 11">
            <a:extLst>
              <a:ext uri="{FF2B5EF4-FFF2-40B4-BE49-F238E27FC236}">
                <a16:creationId xmlns:a16="http://schemas.microsoft.com/office/drawing/2014/main" xmlns="" id="{0C2F3153-C040-4C8F-8080-9300585AF50B}"/>
              </a:ext>
            </a:extLst>
          </p:cNvPr>
          <p:cNvSpPr>
            <a:spLocks noChangeArrowheads="1"/>
          </p:cNvSpPr>
          <p:nvPr/>
        </p:nvSpPr>
        <p:spPr bwMode="auto">
          <a:xfrm>
            <a:off x="9339943" y="3304722"/>
            <a:ext cx="2286000" cy="381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lstStyle>
            <a:lvl1pPr eaLnBrk="0" hangingPunct="0">
              <a:defRPr sz="2400" b="1">
                <a:solidFill>
                  <a:schemeClr val="tx1"/>
                </a:solidFill>
                <a:latin typeface="Times New Roman" panose="02020603050405020304" pitchFamily="18" charset="0"/>
              </a:defRPr>
            </a:lvl1pPr>
            <a:lvl2pPr marL="742950" indent="-285750" eaLnBrk="0" hangingPunct="0">
              <a:defRPr sz="2400" b="1">
                <a:solidFill>
                  <a:schemeClr val="tx1"/>
                </a:solidFill>
                <a:latin typeface="Times New Roman" panose="02020603050405020304" pitchFamily="18" charset="0"/>
              </a:defRPr>
            </a:lvl2pPr>
            <a:lvl3pPr marL="1143000" indent="-228600" eaLnBrk="0" hangingPunct="0">
              <a:defRPr sz="2400" b="1">
                <a:solidFill>
                  <a:schemeClr val="tx1"/>
                </a:solidFill>
                <a:latin typeface="Times New Roman" panose="02020603050405020304" pitchFamily="18" charset="0"/>
              </a:defRPr>
            </a:lvl3pPr>
            <a:lvl4pPr marL="1600200" indent="-228600" eaLnBrk="0" hangingPunct="0">
              <a:defRPr sz="2400" b="1">
                <a:solidFill>
                  <a:schemeClr val="tx1"/>
                </a:solidFill>
                <a:latin typeface="Times New Roman" panose="02020603050405020304" pitchFamily="18" charset="0"/>
              </a:defRPr>
            </a:lvl4pPr>
            <a:lvl5pPr marL="2057400" indent="-228600" eaLnBrk="0" hangingPunct="0">
              <a:defRPr sz="2400" b="1">
                <a:solidFill>
                  <a:schemeClr val="tx1"/>
                </a:solidFill>
                <a:latin typeface="Times New Roman" panose="02020603050405020304" pitchFamily="18" charset="0"/>
              </a:defRPr>
            </a:lvl5pPr>
            <a:lvl6pPr marL="2514600" indent="-228600" eaLnBrk="0" fontAlgn="base" hangingPunct="0">
              <a:spcBef>
                <a:spcPct val="0"/>
              </a:spcBef>
              <a:spcAft>
                <a:spcPct val="0"/>
              </a:spcAft>
              <a:defRPr sz="2400" b="1">
                <a:solidFill>
                  <a:schemeClr val="tx1"/>
                </a:solidFill>
                <a:latin typeface="Times New Roman" panose="02020603050405020304" pitchFamily="18" charset="0"/>
              </a:defRPr>
            </a:lvl6pPr>
            <a:lvl7pPr marL="2971800" indent="-228600" eaLnBrk="0" fontAlgn="base" hangingPunct="0">
              <a:spcBef>
                <a:spcPct val="0"/>
              </a:spcBef>
              <a:spcAft>
                <a:spcPct val="0"/>
              </a:spcAft>
              <a:defRPr sz="2400" b="1">
                <a:solidFill>
                  <a:schemeClr val="tx1"/>
                </a:solidFill>
                <a:latin typeface="Times New Roman" panose="02020603050405020304" pitchFamily="18" charset="0"/>
              </a:defRPr>
            </a:lvl7pPr>
            <a:lvl8pPr marL="3429000" indent="-228600" eaLnBrk="0" fontAlgn="base" hangingPunct="0">
              <a:spcBef>
                <a:spcPct val="0"/>
              </a:spcBef>
              <a:spcAft>
                <a:spcPct val="0"/>
              </a:spcAft>
              <a:defRPr sz="2400" b="1">
                <a:solidFill>
                  <a:schemeClr val="tx1"/>
                </a:solidFill>
                <a:latin typeface="Times New Roman" panose="02020603050405020304" pitchFamily="18" charset="0"/>
              </a:defRPr>
            </a:lvl8pPr>
            <a:lvl9pPr marL="3886200" indent="-228600" eaLnBrk="0" fontAlgn="base" hangingPunct="0">
              <a:spcBef>
                <a:spcPct val="0"/>
              </a:spcBef>
              <a:spcAft>
                <a:spcPct val="0"/>
              </a:spcAft>
              <a:defRPr sz="2400" b="1">
                <a:solidFill>
                  <a:schemeClr val="tx1"/>
                </a:solidFill>
                <a:latin typeface="Times New Roman" panose="02020603050405020304" pitchFamily="18" charset="0"/>
              </a:defRPr>
            </a:lvl9pPr>
          </a:lstStyle>
          <a:p>
            <a:pPr algn="ctr" eaLnBrk="1" hangingPunct="1"/>
            <a:r>
              <a:rPr lang="en-US" altLang="en-US" sz="3200" dirty="0" err="1">
                <a:solidFill>
                  <a:schemeClr val="accent6">
                    <a:lumMod val="75000"/>
                  </a:schemeClr>
                </a:solidFill>
              </a:rPr>
              <a:t>Thông</a:t>
            </a:r>
            <a:r>
              <a:rPr lang="en-US" altLang="en-US" sz="3200" dirty="0">
                <a:solidFill>
                  <a:schemeClr val="accent6">
                    <a:lumMod val="75000"/>
                  </a:schemeClr>
                </a:solidFill>
              </a:rPr>
              <a:t> </a:t>
            </a:r>
            <a:r>
              <a:rPr lang="en-US" altLang="en-US" sz="3200" dirty="0" err="1">
                <a:solidFill>
                  <a:schemeClr val="accent6">
                    <a:lumMod val="75000"/>
                  </a:schemeClr>
                </a:solidFill>
              </a:rPr>
              <a:t>báo</a:t>
            </a:r>
            <a:endParaRPr lang="en-US" altLang="en-US" sz="3200" dirty="0">
              <a:solidFill>
                <a:schemeClr val="accent6">
                  <a:lumMod val="75000"/>
                </a:schemeClr>
              </a:solidFill>
            </a:endParaRPr>
          </a:p>
        </p:txBody>
      </p:sp>
      <p:sp>
        <p:nvSpPr>
          <p:cNvPr id="10" name="Text Box 3">
            <a:extLst>
              <a:ext uri="{FF2B5EF4-FFF2-40B4-BE49-F238E27FC236}">
                <a16:creationId xmlns:a16="http://schemas.microsoft.com/office/drawing/2014/main" xmlns="" id="{9645D46F-4616-447A-82A5-D26850A97D96}"/>
              </a:ext>
            </a:extLst>
          </p:cNvPr>
          <p:cNvSpPr txBox="1">
            <a:spLocks noChangeArrowheads="1"/>
          </p:cNvSpPr>
          <p:nvPr/>
        </p:nvSpPr>
        <p:spPr bwMode="auto">
          <a:xfrm>
            <a:off x="9689870" y="3831769"/>
            <a:ext cx="1642159" cy="5847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eaLnBrk="0" hangingPunct="0">
              <a:defRPr sz="2400" b="1">
                <a:solidFill>
                  <a:schemeClr val="tx1"/>
                </a:solidFill>
                <a:latin typeface="Times New Roman" panose="02020603050405020304" pitchFamily="18" charset="0"/>
              </a:defRPr>
            </a:lvl1pPr>
            <a:lvl2pPr marL="742950" indent="-285750" eaLnBrk="0" hangingPunct="0">
              <a:defRPr sz="2400" b="1">
                <a:solidFill>
                  <a:schemeClr val="tx1"/>
                </a:solidFill>
                <a:latin typeface="Times New Roman" panose="02020603050405020304" pitchFamily="18" charset="0"/>
              </a:defRPr>
            </a:lvl2pPr>
            <a:lvl3pPr marL="1143000" indent="-228600" eaLnBrk="0" hangingPunct="0">
              <a:defRPr sz="2400" b="1">
                <a:solidFill>
                  <a:schemeClr val="tx1"/>
                </a:solidFill>
                <a:latin typeface="Times New Roman" panose="02020603050405020304" pitchFamily="18" charset="0"/>
              </a:defRPr>
            </a:lvl3pPr>
            <a:lvl4pPr marL="1600200" indent="-228600" eaLnBrk="0" hangingPunct="0">
              <a:defRPr sz="2400" b="1">
                <a:solidFill>
                  <a:schemeClr val="tx1"/>
                </a:solidFill>
                <a:latin typeface="Times New Roman" panose="02020603050405020304" pitchFamily="18" charset="0"/>
              </a:defRPr>
            </a:lvl4pPr>
            <a:lvl5pPr marL="2057400" indent="-228600" eaLnBrk="0" hangingPunct="0">
              <a:defRPr sz="2400" b="1">
                <a:solidFill>
                  <a:schemeClr val="tx1"/>
                </a:solidFill>
                <a:latin typeface="Times New Roman" panose="02020603050405020304" pitchFamily="18" charset="0"/>
              </a:defRPr>
            </a:lvl5pPr>
            <a:lvl6pPr marL="2514600" indent="-228600" eaLnBrk="0" fontAlgn="base" hangingPunct="0">
              <a:spcBef>
                <a:spcPct val="0"/>
              </a:spcBef>
              <a:spcAft>
                <a:spcPct val="0"/>
              </a:spcAft>
              <a:defRPr sz="2400" b="1">
                <a:solidFill>
                  <a:schemeClr val="tx1"/>
                </a:solidFill>
                <a:latin typeface="Times New Roman" panose="02020603050405020304" pitchFamily="18" charset="0"/>
              </a:defRPr>
            </a:lvl6pPr>
            <a:lvl7pPr marL="2971800" indent="-228600" eaLnBrk="0" fontAlgn="base" hangingPunct="0">
              <a:spcBef>
                <a:spcPct val="0"/>
              </a:spcBef>
              <a:spcAft>
                <a:spcPct val="0"/>
              </a:spcAft>
              <a:defRPr sz="2400" b="1">
                <a:solidFill>
                  <a:schemeClr val="tx1"/>
                </a:solidFill>
                <a:latin typeface="Times New Roman" panose="02020603050405020304" pitchFamily="18" charset="0"/>
              </a:defRPr>
            </a:lvl7pPr>
            <a:lvl8pPr marL="3429000" indent="-228600" eaLnBrk="0" fontAlgn="base" hangingPunct="0">
              <a:spcBef>
                <a:spcPct val="0"/>
              </a:spcBef>
              <a:spcAft>
                <a:spcPct val="0"/>
              </a:spcAft>
              <a:defRPr sz="2400" b="1">
                <a:solidFill>
                  <a:schemeClr val="tx1"/>
                </a:solidFill>
                <a:latin typeface="Times New Roman" panose="02020603050405020304" pitchFamily="18" charset="0"/>
              </a:defRPr>
            </a:lvl8pPr>
            <a:lvl9pPr marL="3886200" indent="-228600" eaLnBrk="0" fontAlgn="base" hangingPunct="0">
              <a:spcBef>
                <a:spcPct val="0"/>
              </a:spcBef>
              <a:spcAft>
                <a:spcPct val="0"/>
              </a:spcAft>
              <a:defRPr sz="2400" b="1">
                <a:solidFill>
                  <a:schemeClr val="tx1"/>
                </a:solidFill>
                <a:latin typeface="Times New Roman" panose="02020603050405020304" pitchFamily="18" charset="0"/>
              </a:defRPr>
            </a:lvl9pPr>
          </a:lstStyle>
          <a:p>
            <a:pPr eaLnBrk="1" hangingPunct="1">
              <a:spcBef>
                <a:spcPct val="20000"/>
              </a:spcBef>
            </a:pPr>
            <a:r>
              <a:rPr lang="en-US" altLang="en-US" sz="3200" i="1" dirty="0" err="1">
                <a:solidFill>
                  <a:schemeClr val="accent6">
                    <a:lumMod val="75000"/>
                  </a:schemeClr>
                </a:solidFill>
                <a:sym typeface="Wingdings 3" panose="05040102010807070707" pitchFamily="18" charset="2"/>
              </a:rPr>
              <a:t>Miêu</a:t>
            </a:r>
            <a:r>
              <a:rPr lang="en-US" altLang="en-US" sz="3200" i="1" dirty="0">
                <a:solidFill>
                  <a:schemeClr val="accent6">
                    <a:lumMod val="75000"/>
                  </a:schemeClr>
                </a:solidFill>
                <a:sym typeface="Wingdings 3" panose="05040102010807070707" pitchFamily="18" charset="2"/>
              </a:rPr>
              <a:t> </a:t>
            </a:r>
            <a:r>
              <a:rPr lang="en-US" altLang="en-US" sz="3200" i="1" dirty="0" err="1">
                <a:solidFill>
                  <a:schemeClr val="accent6">
                    <a:lumMod val="75000"/>
                  </a:schemeClr>
                </a:solidFill>
                <a:sym typeface="Wingdings 3" panose="05040102010807070707" pitchFamily="18" charset="2"/>
              </a:rPr>
              <a:t>tả</a:t>
            </a:r>
            <a:endParaRPr lang="en-US" altLang="en-US" sz="3200" i="1" dirty="0">
              <a:solidFill>
                <a:schemeClr val="accent6">
                  <a:lumMod val="75000"/>
                </a:schemeClr>
              </a:solidFill>
              <a:sym typeface="Wingdings 3" panose="05040102010807070707" pitchFamily="18" charset="2"/>
            </a:endParaRPr>
          </a:p>
        </p:txBody>
      </p:sp>
      <p:sp>
        <p:nvSpPr>
          <p:cNvPr id="11" name="Text Box 4">
            <a:extLst>
              <a:ext uri="{FF2B5EF4-FFF2-40B4-BE49-F238E27FC236}">
                <a16:creationId xmlns:a16="http://schemas.microsoft.com/office/drawing/2014/main" xmlns="" id="{6EBE0E66-34CF-4AFA-A25F-26DB4C463B3C}"/>
              </a:ext>
            </a:extLst>
          </p:cNvPr>
          <p:cNvSpPr txBox="1">
            <a:spLocks noChangeArrowheads="1"/>
          </p:cNvSpPr>
          <p:nvPr/>
        </p:nvSpPr>
        <p:spPr bwMode="auto">
          <a:xfrm>
            <a:off x="9363300" y="4408716"/>
            <a:ext cx="2208213" cy="5794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sz="2400" b="1">
                <a:solidFill>
                  <a:schemeClr val="tx1"/>
                </a:solidFill>
                <a:latin typeface="Times New Roman" panose="02020603050405020304" pitchFamily="18" charset="0"/>
              </a:defRPr>
            </a:lvl1pPr>
            <a:lvl2pPr marL="742950" indent="-285750" eaLnBrk="0" hangingPunct="0">
              <a:defRPr sz="2400" b="1">
                <a:solidFill>
                  <a:schemeClr val="tx1"/>
                </a:solidFill>
                <a:latin typeface="Times New Roman" panose="02020603050405020304" pitchFamily="18" charset="0"/>
              </a:defRPr>
            </a:lvl2pPr>
            <a:lvl3pPr marL="1143000" indent="-228600" eaLnBrk="0" hangingPunct="0">
              <a:defRPr sz="2400" b="1">
                <a:solidFill>
                  <a:schemeClr val="tx1"/>
                </a:solidFill>
                <a:latin typeface="Times New Roman" panose="02020603050405020304" pitchFamily="18" charset="0"/>
              </a:defRPr>
            </a:lvl3pPr>
            <a:lvl4pPr marL="1600200" indent="-228600" eaLnBrk="0" hangingPunct="0">
              <a:defRPr sz="2400" b="1">
                <a:solidFill>
                  <a:schemeClr val="tx1"/>
                </a:solidFill>
                <a:latin typeface="Times New Roman" panose="02020603050405020304" pitchFamily="18" charset="0"/>
              </a:defRPr>
            </a:lvl4pPr>
            <a:lvl5pPr marL="2057400" indent="-228600" eaLnBrk="0" hangingPunct="0">
              <a:defRPr sz="2400" b="1">
                <a:solidFill>
                  <a:schemeClr val="tx1"/>
                </a:solidFill>
                <a:latin typeface="Times New Roman" panose="02020603050405020304" pitchFamily="18" charset="0"/>
              </a:defRPr>
            </a:lvl5pPr>
            <a:lvl6pPr marL="2514600" indent="-228600" eaLnBrk="0" fontAlgn="base" hangingPunct="0">
              <a:spcBef>
                <a:spcPct val="0"/>
              </a:spcBef>
              <a:spcAft>
                <a:spcPct val="0"/>
              </a:spcAft>
              <a:defRPr sz="2400" b="1">
                <a:solidFill>
                  <a:schemeClr val="tx1"/>
                </a:solidFill>
                <a:latin typeface="Times New Roman" panose="02020603050405020304" pitchFamily="18" charset="0"/>
              </a:defRPr>
            </a:lvl6pPr>
            <a:lvl7pPr marL="2971800" indent="-228600" eaLnBrk="0" fontAlgn="base" hangingPunct="0">
              <a:spcBef>
                <a:spcPct val="0"/>
              </a:spcBef>
              <a:spcAft>
                <a:spcPct val="0"/>
              </a:spcAft>
              <a:defRPr sz="2400" b="1">
                <a:solidFill>
                  <a:schemeClr val="tx1"/>
                </a:solidFill>
                <a:latin typeface="Times New Roman" panose="02020603050405020304" pitchFamily="18" charset="0"/>
              </a:defRPr>
            </a:lvl7pPr>
            <a:lvl8pPr marL="3429000" indent="-228600" eaLnBrk="0" fontAlgn="base" hangingPunct="0">
              <a:spcBef>
                <a:spcPct val="0"/>
              </a:spcBef>
              <a:spcAft>
                <a:spcPct val="0"/>
              </a:spcAft>
              <a:defRPr sz="2400" b="1">
                <a:solidFill>
                  <a:schemeClr val="tx1"/>
                </a:solidFill>
                <a:latin typeface="Times New Roman" panose="02020603050405020304" pitchFamily="18" charset="0"/>
              </a:defRPr>
            </a:lvl8pPr>
            <a:lvl9pPr marL="3886200" indent="-228600" eaLnBrk="0" fontAlgn="base" hangingPunct="0">
              <a:spcBef>
                <a:spcPct val="0"/>
              </a:spcBef>
              <a:spcAft>
                <a:spcPct val="0"/>
              </a:spcAft>
              <a:defRPr sz="2400" b="1">
                <a:solidFill>
                  <a:schemeClr val="tx1"/>
                </a:solidFill>
                <a:latin typeface="Times New Roman" panose="02020603050405020304" pitchFamily="18" charset="0"/>
              </a:defRPr>
            </a:lvl9pPr>
          </a:lstStyle>
          <a:p>
            <a:pPr algn="ctr" eaLnBrk="1" hangingPunct="1">
              <a:spcBef>
                <a:spcPct val="20000"/>
              </a:spcBef>
            </a:pPr>
            <a:r>
              <a:rPr lang="en-US" altLang="en-US" sz="3200" i="1" dirty="0" err="1">
                <a:solidFill>
                  <a:schemeClr val="accent6">
                    <a:lumMod val="75000"/>
                  </a:schemeClr>
                </a:solidFill>
                <a:sym typeface="Wingdings 3" panose="05040102010807070707" pitchFamily="18" charset="2"/>
              </a:rPr>
              <a:t>Miêu</a:t>
            </a:r>
            <a:r>
              <a:rPr lang="en-US" altLang="en-US" sz="3200" i="1" dirty="0">
                <a:solidFill>
                  <a:schemeClr val="accent6">
                    <a:lumMod val="75000"/>
                  </a:schemeClr>
                </a:solidFill>
                <a:sym typeface="Wingdings 3" panose="05040102010807070707" pitchFamily="18" charset="2"/>
              </a:rPr>
              <a:t> </a:t>
            </a:r>
            <a:r>
              <a:rPr lang="en-US" altLang="en-US" sz="3200" i="1" dirty="0" err="1">
                <a:solidFill>
                  <a:schemeClr val="accent6">
                    <a:lumMod val="75000"/>
                  </a:schemeClr>
                </a:solidFill>
                <a:sym typeface="Wingdings 3" panose="05040102010807070707" pitchFamily="18" charset="2"/>
              </a:rPr>
              <a:t>tả</a:t>
            </a:r>
            <a:endParaRPr lang="en-US" altLang="en-US" sz="3200" i="1" dirty="0">
              <a:solidFill>
                <a:schemeClr val="accent6">
                  <a:lumMod val="75000"/>
                </a:schemeClr>
              </a:solidFill>
              <a:sym typeface="Wingdings 3" panose="05040102010807070707" pitchFamily="18" charset="2"/>
            </a:endParaRPr>
          </a:p>
        </p:txBody>
      </p:sp>
      <p:sp>
        <p:nvSpPr>
          <p:cNvPr id="12" name="Text Box 5">
            <a:extLst>
              <a:ext uri="{FF2B5EF4-FFF2-40B4-BE49-F238E27FC236}">
                <a16:creationId xmlns:a16="http://schemas.microsoft.com/office/drawing/2014/main" xmlns="" id="{312EC764-0B1C-431B-804B-F49C8F37D01A}"/>
              </a:ext>
            </a:extLst>
          </p:cNvPr>
          <p:cNvSpPr txBox="1">
            <a:spLocks noChangeArrowheads="1"/>
          </p:cNvSpPr>
          <p:nvPr/>
        </p:nvSpPr>
        <p:spPr bwMode="auto">
          <a:xfrm>
            <a:off x="9385074" y="5607834"/>
            <a:ext cx="2208213" cy="5847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eaLnBrk="0" hangingPunct="0">
              <a:defRPr sz="2400" b="1">
                <a:solidFill>
                  <a:schemeClr val="tx1"/>
                </a:solidFill>
                <a:latin typeface="Times New Roman" panose="02020603050405020304" pitchFamily="18" charset="0"/>
              </a:defRPr>
            </a:lvl1pPr>
            <a:lvl2pPr marL="742950" indent="-285750" eaLnBrk="0" hangingPunct="0">
              <a:defRPr sz="2400" b="1">
                <a:solidFill>
                  <a:schemeClr val="tx1"/>
                </a:solidFill>
                <a:latin typeface="Times New Roman" panose="02020603050405020304" pitchFamily="18" charset="0"/>
              </a:defRPr>
            </a:lvl2pPr>
            <a:lvl3pPr marL="1143000" indent="-228600" eaLnBrk="0" hangingPunct="0">
              <a:defRPr sz="2400" b="1">
                <a:solidFill>
                  <a:schemeClr val="tx1"/>
                </a:solidFill>
                <a:latin typeface="Times New Roman" panose="02020603050405020304" pitchFamily="18" charset="0"/>
              </a:defRPr>
            </a:lvl3pPr>
            <a:lvl4pPr marL="1600200" indent="-228600" eaLnBrk="0" hangingPunct="0">
              <a:defRPr sz="2400" b="1">
                <a:solidFill>
                  <a:schemeClr val="tx1"/>
                </a:solidFill>
                <a:latin typeface="Times New Roman" panose="02020603050405020304" pitchFamily="18" charset="0"/>
              </a:defRPr>
            </a:lvl4pPr>
            <a:lvl5pPr marL="2057400" indent="-228600" eaLnBrk="0" hangingPunct="0">
              <a:defRPr sz="2400" b="1">
                <a:solidFill>
                  <a:schemeClr val="tx1"/>
                </a:solidFill>
                <a:latin typeface="Times New Roman" panose="02020603050405020304" pitchFamily="18" charset="0"/>
              </a:defRPr>
            </a:lvl5pPr>
            <a:lvl6pPr marL="2514600" indent="-228600" eaLnBrk="0" fontAlgn="base" hangingPunct="0">
              <a:spcBef>
                <a:spcPct val="0"/>
              </a:spcBef>
              <a:spcAft>
                <a:spcPct val="0"/>
              </a:spcAft>
              <a:defRPr sz="2400" b="1">
                <a:solidFill>
                  <a:schemeClr val="tx1"/>
                </a:solidFill>
                <a:latin typeface="Times New Roman" panose="02020603050405020304" pitchFamily="18" charset="0"/>
              </a:defRPr>
            </a:lvl6pPr>
            <a:lvl7pPr marL="2971800" indent="-228600" eaLnBrk="0" fontAlgn="base" hangingPunct="0">
              <a:spcBef>
                <a:spcPct val="0"/>
              </a:spcBef>
              <a:spcAft>
                <a:spcPct val="0"/>
              </a:spcAft>
              <a:defRPr sz="2400" b="1">
                <a:solidFill>
                  <a:schemeClr val="tx1"/>
                </a:solidFill>
                <a:latin typeface="Times New Roman" panose="02020603050405020304" pitchFamily="18" charset="0"/>
              </a:defRPr>
            </a:lvl7pPr>
            <a:lvl8pPr marL="3429000" indent="-228600" eaLnBrk="0" fontAlgn="base" hangingPunct="0">
              <a:spcBef>
                <a:spcPct val="0"/>
              </a:spcBef>
              <a:spcAft>
                <a:spcPct val="0"/>
              </a:spcAft>
              <a:defRPr sz="2400" b="1">
                <a:solidFill>
                  <a:schemeClr val="tx1"/>
                </a:solidFill>
                <a:latin typeface="Times New Roman" panose="02020603050405020304" pitchFamily="18" charset="0"/>
              </a:defRPr>
            </a:lvl8pPr>
            <a:lvl9pPr marL="3886200" indent="-228600" eaLnBrk="0" fontAlgn="base" hangingPunct="0">
              <a:spcBef>
                <a:spcPct val="0"/>
              </a:spcBef>
              <a:spcAft>
                <a:spcPct val="0"/>
              </a:spcAft>
              <a:defRPr sz="2400" b="1">
                <a:solidFill>
                  <a:schemeClr val="tx1"/>
                </a:solidFill>
                <a:latin typeface="Times New Roman" panose="02020603050405020304" pitchFamily="18" charset="0"/>
              </a:defRPr>
            </a:lvl9pPr>
          </a:lstStyle>
          <a:p>
            <a:pPr eaLnBrk="1" hangingPunct="1">
              <a:spcBef>
                <a:spcPct val="20000"/>
              </a:spcBef>
            </a:pPr>
            <a:r>
              <a:rPr lang="en-US" altLang="en-US" sz="3200" i="1" dirty="0" err="1">
                <a:solidFill>
                  <a:schemeClr val="accent6">
                    <a:lumMod val="75000"/>
                  </a:schemeClr>
                </a:solidFill>
                <a:sym typeface="Wingdings 3" panose="05040102010807070707" pitchFamily="18" charset="2"/>
              </a:rPr>
              <a:t>Nhận</a:t>
            </a:r>
            <a:r>
              <a:rPr lang="en-US" altLang="en-US" sz="3200" i="1" dirty="0">
                <a:solidFill>
                  <a:schemeClr val="accent6">
                    <a:lumMod val="75000"/>
                  </a:schemeClr>
                </a:solidFill>
                <a:sym typeface="Wingdings 3" panose="05040102010807070707" pitchFamily="18" charset="2"/>
              </a:rPr>
              <a:t> </a:t>
            </a:r>
            <a:r>
              <a:rPr lang="en-US" altLang="en-US" sz="3200" i="1" dirty="0" err="1">
                <a:solidFill>
                  <a:schemeClr val="accent6">
                    <a:lumMod val="75000"/>
                  </a:schemeClr>
                </a:solidFill>
                <a:sym typeface="Wingdings 3" panose="05040102010807070707" pitchFamily="18" charset="2"/>
              </a:rPr>
              <a:t>định</a:t>
            </a:r>
            <a:endParaRPr lang="en-US" altLang="en-US" sz="3200" i="1" dirty="0">
              <a:solidFill>
                <a:schemeClr val="accent6">
                  <a:lumMod val="75000"/>
                </a:schemeClr>
              </a:solidFill>
              <a:sym typeface="Wingdings 3" panose="05040102010807070707" pitchFamily="18" charset="2"/>
            </a:endParaRPr>
          </a:p>
        </p:txBody>
      </p:sp>
      <p:sp>
        <p:nvSpPr>
          <p:cNvPr id="13" name="Text Box 6">
            <a:extLst>
              <a:ext uri="{FF2B5EF4-FFF2-40B4-BE49-F238E27FC236}">
                <a16:creationId xmlns:a16="http://schemas.microsoft.com/office/drawing/2014/main" xmlns="" id="{EFB434D4-C8B6-439F-B680-2D2AE63BC757}"/>
              </a:ext>
            </a:extLst>
          </p:cNvPr>
          <p:cNvSpPr txBox="1">
            <a:spLocks noChangeArrowheads="1"/>
          </p:cNvSpPr>
          <p:nvPr/>
        </p:nvSpPr>
        <p:spPr bwMode="auto">
          <a:xfrm>
            <a:off x="8719458" y="6287522"/>
            <a:ext cx="3222172" cy="48628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eaLnBrk="0" hangingPunct="0">
              <a:defRPr sz="2400" b="1">
                <a:solidFill>
                  <a:schemeClr val="tx1"/>
                </a:solidFill>
                <a:latin typeface="Times New Roman" panose="02020603050405020304" pitchFamily="18" charset="0"/>
              </a:defRPr>
            </a:lvl1pPr>
            <a:lvl2pPr marL="742950" indent="-285750" eaLnBrk="0" hangingPunct="0">
              <a:defRPr sz="2400" b="1">
                <a:solidFill>
                  <a:schemeClr val="tx1"/>
                </a:solidFill>
                <a:latin typeface="Times New Roman" panose="02020603050405020304" pitchFamily="18" charset="0"/>
              </a:defRPr>
            </a:lvl2pPr>
            <a:lvl3pPr marL="1143000" indent="-228600" eaLnBrk="0" hangingPunct="0">
              <a:defRPr sz="2400" b="1">
                <a:solidFill>
                  <a:schemeClr val="tx1"/>
                </a:solidFill>
                <a:latin typeface="Times New Roman" panose="02020603050405020304" pitchFamily="18" charset="0"/>
              </a:defRPr>
            </a:lvl3pPr>
            <a:lvl4pPr marL="1600200" indent="-228600" eaLnBrk="0" hangingPunct="0">
              <a:defRPr sz="2400" b="1">
                <a:solidFill>
                  <a:schemeClr val="tx1"/>
                </a:solidFill>
                <a:latin typeface="Times New Roman" panose="02020603050405020304" pitchFamily="18" charset="0"/>
              </a:defRPr>
            </a:lvl4pPr>
            <a:lvl5pPr marL="2057400" indent="-228600" eaLnBrk="0" hangingPunct="0">
              <a:defRPr sz="2400" b="1">
                <a:solidFill>
                  <a:schemeClr val="tx1"/>
                </a:solidFill>
                <a:latin typeface="Times New Roman" panose="02020603050405020304" pitchFamily="18" charset="0"/>
              </a:defRPr>
            </a:lvl5pPr>
            <a:lvl6pPr marL="2514600" indent="-228600" eaLnBrk="0" fontAlgn="base" hangingPunct="0">
              <a:spcBef>
                <a:spcPct val="0"/>
              </a:spcBef>
              <a:spcAft>
                <a:spcPct val="0"/>
              </a:spcAft>
              <a:defRPr sz="2400" b="1">
                <a:solidFill>
                  <a:schemeClr val="tx1"/>
                </a:solidFill>
                <a:latin typeface="Times New Roman" panose="02020603050405020304" pitchFamily="18" charset="0"/>
              </a:defRPr>
            </a:lvl6pPr>
            <a:lvl7pPr marL="2971800" indent="-228600" eaLnBrk="0" fontAlgn="base" hangingPunct="0">
              <a:spcBef>
                <a:spcPct val="0"/>
              </a:spcBef>
              <a:spcAft>
                <a:spcPct val="0"/>
              </a:spcAft>
              <a:defRPr sz="2400" b="1">
                <a:solidFill>
                  <a:schemeClr val="tx1"/>
                </a:solidFill>
                <a:latin typeface="Times New Roman" panose="02020603050405020304" pitchFamily="18" charset="0"/>
              </a:defRPr>
            </a:lvl7pPr>
            <a:lvl8pPr marL="3429000" indent="-228600" eaLnBrk="0" fontAlgn="base" hangingPunct="0">
              <a:spcBef>
                <a:spcPct val="0"/>
              </a:spcBef>
              <a:spcAft>
                <a:spcPct val="0"/>
              </a:spcAft>
              <a:defRPr sz="2400" b="1">
                <a:solidFill>
                  <a:schemeClr val="tx1"/>
                </a:solidFill>
                <a:latin typeface="Times New Roman" panose="02020603050405020304" pitchFamily="18" charset="0"/>
              </a:defRPr>
            </a:lvl8pPr>
            <a:lvl9pPr marL="3886200" indent="-228600" eaLnBrk="0" fontAlgn="base" hangingPunct="0">
              <a:spcBef>
                <a:spcPct val="0"/>
              </a:spcBef>
              <a:spcAft>
                <a:spcPct val="0"/>
              </a:spcAft>
              <a:defRPr sz="2400" b="1">
                <a:solidFill>
                  <a:schemeClr val="tx1"/>
                </a:solidFill>
                <a:latin typeface="Times New Roman" panose="02020603050405020304" pitchFamily="18" charset="0"/>
              </a:defRPr>
            </a:lvl9pPr>
          </a:lstStyle>
          <a:p>
            <a:pPr algn="ctr" eaLnBrk="1" hangingPunct="1">
              <a:lnSpc>
                <a:spcPct val="80000"/>
              </a:lnSpc>
              <a:spcBef>
                <a:spcPct val="20000"/>
              </a:spcBef>
            </a:pPr>
            <a:r>
              <a:rPr lang="en-US" altLang="en-US" sz="3200" i="1" dirty="0" err="1">
                <a:solidFill>
                  <a:schemeClr val="accent6">
                    <a:lumMod val="75000"/>
                  </a:schemeClr>
                </a:solidFill>
                <a:sym typeface="Wingdings 3" panose="05040102010807070707" pitchFamily="18" charset="2"/>
              </a:rPr>
              <a:t>Bộc</a:t>
            </a:r>
            <a:r>
              <a:rPr lang="en-US" altLang="en-US" sz="3200" i="1" dirty="0">
                <a:solidFill>
                  <a:schemeClr val="accent6">
                    <a:lumMod val="75000"/>
                  </a:schemeClr>
                </a:solidFill>
                <a:sym typeface="Wingdings 3" panose="05040102010807070707" pitchFamily="18" charset="2"/>
              </a:rPr>
              <a:t> </a:t>
            </a:r>
            <a:r>
              <a:rPr lang="en-US" altLang="en-US" sz="3200" i="1" dirty="0" err="1">
                <a:solidFill>
                  <a:schemeClr val="accent6">
                    <a:lumMod val="75000"/>
                  </a:schemeClr>
                </a:solidFill>
                <a:sym typeface="Wingdings 3" panose="05040102010807070707" pitchFamily="18" charset="2"/>
              </a:rPr>
              <a:t>lộ</a:t>
            </a:r>
            <a:r>
              <a:rPr lang="en-US" altLang="en-US" sz="3200" i="1" dirty="0">
                <a:solidFill>
                  <a:schemeClr val="accent6">
                    <a:lumMod val="75000"/>
                  </a:schemeClr>
                </a:solidFill>
                <a:sym typeface="Wingdings 3" panose="05040102010807070707" pitchFamily="18" charset="2"/>
              </a:rPr>
              <a:t> </a:t>
            </a:r>
            <a:r>
              <a:rPr lang="en-US" altLang="en-US" sz="3200" i="1" dirty="0" err="1">
                <a:solidFill>
                  <a:schemeClr val="accent6">
                    <a:lumMod val="75000"/>
                  </a:schemeClr>
                </a:solidFill>
                <a:sym typeface="Wingdings 3" panose="05040102010807070707" pitchFamily="18" charset="2"/>
              </a:rPr>
              <a:t>cảm</a:t>
            </a:r>
            <a:r>
              <a:rPr lang="en-US" altLang="en-US" sz="3200" i="1" dirty="0">
                <a:solidFill>
                  <a:schemeClr val="accent6">
                    <a:lumMod val="75000"/>
                  </a:schemeClr>
                </a:solidFill>
                <a:sym typeface="Wingdings 3" panose="05040102010807070707" pitchFamily="18" charset="2"/>
              </a:rPr>
              <a:t> </a:t>
            </a:r>
            <a:r>
              <a:rPr lang="en-US" altLang="en-US" sz="3200" i="1" dirty="0" err="1">
                <a:solidFill>
                  <a:schemeClr val="accent6">
                    <a:lumMod val="75000"/>
                  </a:schemeClr>
                </a:solidFill>
                <a:sym typeface="Wingdings 3" panose="05040102010807070707" pitchFamily="18" charset="2"/>
              </a:rPr>
              <a:t>xúc</a:t>
            </a:r>
            <a:endParaRPr lang="en-US" altLang="en-US" sz="3200" i="1" dirty="0">
              <a:solidFill>
                <a:schemeClr val="accent6">
                  <a:lumMod val="75000"/>
                </a:schemeClr>
              </a:solidFill>
              <a:sym typeface="Wingdings 3" panose="05040102010807070707" pitchFamily="18" charset="2"/>
            </a:endParaRPr>
          </a:p>
        </p:txBody>
      </p:sp>
      <p:sp>
        <p:nvSpPr>
          <p:cNvPr id="14" name="Right Brace 13">
            <a:extLst>
              <a:ext uri="{FF2B5EF4-FFF2-40B4-BE49-F238E27FC236}">
                <a16:creationId xmlns:a16="http://schemas.microsoft.com/office/drawing/2014/main" xmlns="" id="{083DD101-B1B0-44FA-BE82-2468C1CEC6D2}"/>
              </a:ext>
            </a:extLst>
          </p:cNvPr>
          <p:cNvSpPr/>
          <p:nvPr/>
        </p:nvSpPr>
        <p:spPr>
          <a:xfrm>
            <a:off x="5497287" y="892625"/>
            <a:ext cx="762000" cy="4049488"/>
          </a:xfrm>
          <a:prstGeom prst="rightBrace">
            <a:avLst/>
          </a:prstGeom>
          <a:ln w="38100">
            <a:solidFill>
              <a:srgbClr val="FF0000"/>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SG"/>
          </a:p>
        </p:txBody>
      </p:sp>
      <p:sp>
        <p:nvSpPr>
          <p:cNvPr id="15" name="TextBox 14">
            <a:extLst>
              <a:ext uri="{FF2B5EF4-FFF2-40B4-BE49-F238E27FC236}">
                <a16:creationId xmlns:a16="http://schemas.microsoft.com/office/drawing/2014/main" xmlns="" id="{7347117C-7FB1-4A27-9E97-CD14EA89C00C}"/>
              </a:ext>
            </a:extLst>
          </p:cNvPr>
          <p:cNvSpPr txBox="1"/>
          <p:nvPr/>
        </p:nvSpPr>
        <p:spPr>
          <a:xfrm>
            <a:off x="6689271" y="2161343"/>
            <a:ext cx="1469573" cy="1569660"/>
          </a:xfrm>
          <a:prstGeom prst="rect">
            <a:avLst/>
          </a:prstGeom>
          <a:noFill/>
        </p:spPr>
        <p:txBody>
          <a:bodyPr wrap="square" rtlCol="0">
            <a:spAutoFit/>
          </a:bodyPr>
          <a:lstStyle/>
          <a:p>
            <a:pPr algn="ctr"/>
            <a:r>
              <a:rPr lang="en-SG" sz="3200" b="1" dirty="0" err="1">
                <a:solidFill>
                  <a:srgbClr val="FF0000"/>
                </a:solidFill>
                <a:latin typeface="Times New Roman" panose="02020603050405020304" pitchFamily="18" charset="0"/>
                <a:cs typeface="Times New Roman" panose="02020603050405020304" pitchFamily="18" charset="0"/>
              </a:rPr>
              <a:t>Câu</a:t>
            </a:r>
            <a:r>
              <a:rPr lang="en-SG" sz="3200" b="1" dirty="0">
                <a:solidFill>
                  <a:srgbClr val="FF0000"/>
                </a:solidFill>
                <a:latin typeface="Times New Roman" panose="02020603050405020304" pitchFamily="18" charset="0"/>
                <a:cs typeface="Times New Roman" panose="02020603050405020304" pitchFamily="18" charset="0"/>
              </a:rPr>
              <a:t> </a:t>
            </a:r>
            <a:r>
              <a:rPr lang="en-SG" sz="3200" b="1" dirty="0" err="1">
                <a:solidFill>
                  <a:srgbClr val="FF0000"/>
                </a:solidFill>
                <a:latin typeface="Times New Roman" panose="02020603050405020304" pitchFamily="18" charset="0"/>
                <a:cs typeface="Times New Roman" panose="02020603050405020304" pitchFamily="18" charset="0"/>
              </a:rPr>
              <a:t>trần</a:t>
            </a:r>
            <a:r>
              <a:rPr lang="en-SG" sz="3200" b="1" dirty="0">
                <a:solidFill>
                  <a:srgbClr val="FF0000"/>
                </a:solidFill>
                <a:latin typeface="Times New Roman" panose="02020603050405020304" pitchFamily="18" charset="0"/>
                <a:cs typeface="Times New Roman" panose="02020603050405020304" pitchFamily="18" charset="0"/>
              </a:rPr>
              <a:t> </a:t>
            </a:r>
            <a:r>
              <a:rPr lang="en-SG" sz="3200" b="1" dirty="0" err="1">
                <a:solidFill>
                  <a:srgbClr val="FF0000"/>
                </a:solidFill>
                <a:latin typeface="Times New Roman" panose="02020603050405020304" pitchFamily="18" charset="0"/>
                <a:cs typeface="Times New Roman" panose="02020603050405020304" pitchFamily="18" charset="0"/>
              </a:rPr>
              <a:t>thuật</a:t>
            </a:r>
            <a:endParaRPr lang="en-SG" sz="3200" b="1" dirty="0">
              <a:solidFill>
                <a:srgbClr val="FF0000"/>
              </a:solidFill>
              <a:latin typeface="Times New Roman" panose="02020603050405020304" pitchFamily="18" charset="0"/>
              <a:cs typeface="Times New Roman" panose="02020603050405020304" pitchFamily="18" charset="0"/>
            </a:endParaRPr>
          </a:p>
        </p:txBody>
      </p:sp>
      <p:sp>
        <p:nvSpPr>
          <p:cNvPr id="16" name="Right Brace 15">
            <a:extLst>
              <a:ext uri="{FF2B5EF4-FFF2-40B4-BE49-F238E27FC236}">
                <a16:creationId xmlns:a16="http://schemas.microsoft.com/office/drawing/2014/main" xmlns="" id="{BD020E6E-0EC6-4C89-A0AD-603805C57AFB}"/>
              </a:ext>
            </a:extLst>
          </p:cNvPr>
          <p:cNvSpPr/>
          <p:nvPr/>
        </p:nvSpPr>
        <p:spPr>
          <a:xfrm>
            <a:off x="5497287" y="5607836"/>
            <a:ext cx="762000" cy="1217253"/>
          </a:xfrm>
          <a:prstGeom prst="rightBrace">
            <a:avLst/>
          </a:prstGeom>
          <a:ln w="38100">
            <a:solidFill>
              <a:srgbClr val="FF0000"/>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SG"/>
          </a:p>
        </p:txBody>
      </p:sp>
      <p:sp>
        <p:nvSpPr>
          <p:cNvPr id="17" name="TextBox 16">
            <a:extLst>
              <a:ext uri="{FF2B5EF4-FFF2-40B4-BE49-F238E27FC236}">
                <a16:creationId xmlns:a16="http://schemas.microsoft.com/office/drawing/2014/main" xmlns="" id="{85B11C1F-643B-49BB-8F7F-8161334E3944}"/>
              </a:ext>
            </a:extLst>
          </p:cNvPr>
          <p:cNvSpPr txBox="1"/>
          <p:nvPr/>
        </p:nvSpPr>
        <p:spPr>
          <a:xfrm>
            <a:off x="6602185" y="5690671"/>
            <a:ext cx="1801587" cy="1077218"/>
          </a:xfrm>
          <a:prstGeom prst="rect">
            <a:avLst/>
          </a:prstGeom>
          <a:noFill/>
        </p:spPr>
        <p:txBody>
          <a:bodyPr wrap="square" rtlCol="0">
            <a:spAutoFit/>
          </a:bodyPr>
          <a:lstStyle/>
          <a:p>
            <a:pPr algn="ctr"/>
            <a:r>
              <a:rPr lang="en-SG" sz="3200" b="1" dirty="0" err="1">
                <a:solidFill>
                  <a:srgbClr val="FF0000"/>
                </a:solidFill>
                <a:latin typeface="Times New Roman" panose="02020603050405020304" pitchFamily="18" charset="0"/>
                <a:cs typeface="Times New Roman" panose="02020603050405020304" pitchFamily="18" charset="0"/>
              </a:rPr>
              <a:t>Câu</a:t>
            </a:r>
            <a:r>
              <a:rPr lang="en-SG" sz="3200" b="1" dirty="0">
                <a:solidFill>
                  <a:srgbClr val="FF0000"/>
                </a:solidFill>
                <a:latin typeface="Times New Roman" panose="02020603050405020304" pitchFamily="18" charset="0"/>
                <a:cs typeface="Times New Roman" panose="02020603050405020304" pitchFamily="18" charset="0"/>
              </a:rPr>
              <a:t> </a:t>
            </a:r>
            <a:r>
              <a:rPr lang="en-SG" sz="3200" b="1" dirty="0" err="1">
                <a:solidFill>
                  <a:srgbClr val="FF0000"/>
                </a:solidFill>
                <a:latin typeface="Times New Roman" panose="02020603050405020304" pitchFamily="18" charset="0"/>
                <a:cs typeface="Times New Roman" panose="02020603050405020304" pitchFamily="18" charset="0"/>
              </a:rPr>
              <a:t>trần</a:t>
            </a:r>
            <a:r>
              <a:rPr lang="en-SG" sz="3200" b="1" dirty="0">
                <a:solidFill>
                  <a:srgbClr val="FF0000"/>
                </a:solidFill>
                <a:latin typeface="Times New Roman" panose="02020603050405020304" pitchFamily="18" charset="0"/>
                <a:cs typeface="Times New Roman" panose="02020603050405020304" pitchFamily="18" charset="0"/>
              </a:rPr>
              <a:t> </a:t>
            </a:r>
            <a:r>
              <a:rPr lang="en-SG" sz="3200" b="1" dirty="0" err="1">
                <a:solidFill>
                  <a:srgbClr val="FF0000"/>
                </a:solidFill>
                <a:latin typeface="Times New Roman" panose="02020603050405020304" pitchFamily="18" charset="0"/>
                <a:cs typeface="Times New Roman" panose="02020603050405020304" pitchFamily="18" charset="0"/>
              </a:rPr>
              <a:t>thuật</a:t>
            </a:r>
            <a:endParaRPr lang="en-SG" sz="3200" b="1" dirty="0">
              <a:solidFill>
                <a:srgbClr val="FF0000"/>
              </a:solidFill>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548601113"/>
      </p:ext>
    </p:extLst>
  </p:cSld>
  <p:clrMapOvr>
    <a:masterClrMapping/>
  </p:clrMapOvr>
  <p:transition spd="slow">
    <p:random/>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nodeType="clickEffect">
                                  <p:stCondLst>
                                    <p:cond delay="0"/>
                                  </p:stCondLst>
                                  <p:childTnLst>
                                    <p:set>
                                      <p:cBhvr>
                                        <p:cTn id="6" dur="1" fill="hold">
                                          <p:stCondLst>
                                            <p:cond delay="0"/>
                                          </p:stCondLst>
                                        </p:cTn>
                                        <p:tgtEl>
                                          <p:spTgt spid="2"/>
                                        </p:tgtEl>
                                        <p:attrNameLst>
                                          <p:attrName>style.visibility</p:attrName>
                                        </p:attrNameLst>
                                      </p:cBhvr>
                                      <p:to>
                                        <p:strVal val="visible"/>
                                      </p:to>
                                    </p:set>
                                    <p:animEffect transition="in" filter="barn(inVertical)">
                                      <p:cBhvr>
                                        <p:cTn id="7" dur="500"/>
                                        <p:tgtEl>
                                          <p:spTgt spid="2"/>
                                        </p:tgtEl>
                                      </p:cBhvr>
                                    </p:animEffect>
                                  </p:childTnLst>
                                </p:cTn>
                              </p:par>
                            </p:childTnLst>
                          </p:cTn>
                        </p:par>
                      </p:childTnLst>
                    </p:cTn>
                  </p:par>
                  <p:par>
                    <p:cTn id="8" fill="hold">
                      <p:stCondLst>
                        <p:cond delay="indefinite"/>
                      </p:stCondLst>
                      <p:childTnLst>
                        <p:par>
                          <p:cTn id="9" fill="hold">
                            <p:stCondLst>
                              <p:cond delay="0"/>
                            </p:stCondLst>
                            <p:childTnLst>
                              <p:par>
                                <p:cTn id="10" presetID="42" presetClass="entr" presetSubtype="0" fill="hold" grpId="0" nodeType="clickEffect">
                                  <p:stCondLst>
                                    <p:cond delay="0"/>
                                  </p:stCondLst>
                                  <p:childTnLst>
                                    <p:set>
                                      <p:cBhvr>
                                        <p:cTn id="11" dur="1" fill="hold">
                                          <p:stCondLst>
                                            <p:cond delay="0"/>
                                          </p:stCondLst>
                                        </p:cTn>
                                        <p:tgtEl>
                                          <p:spTgt spid="3"/>
                                        </p:tgtEl>
                                        <p:attrNameLst>
                                          <p:attrName>style.visibility</p:attrName>
                                        </p:attrNameLst>
                                      </p:cBhvr>
                                      <p:to>
                                        <p:strVal val="visible"/>
                                      </p:to>
                                    </p:set>
                                    <p:animEffect transition="in" filter="fade">
                                      <p:cBhvr>
                                        <p:cTn id="12" dur="1000"/>
                                        <p:tgtEl>
                                          <p:spTgt spid="3"/>
                                        </p:tgtEl>
                                      </p:cBhvr>
                                    </p:animEffect>
                                    <p:anim calcmode="lin" valueType="num">
                                      <p:cBhvr>
                                        <p:cTn id="13" dur="1000" fill="hold"/>
                                        <p:tgtEl>
                                          <p:spTgt spid="3"/>
                                        </p:tgtEl>
                                        <p:attrNameLst>
                                          <p:attrName>ppt_x</p:attrName>
                                        </p:attrNameLst>
                                      </p:cBhvr>
                                      <p:tavLst>
                                        <p:tav tm="0">
                                          <p:val>
                                            <p:strVal val="#ppt_x"/>
                                          </p:val>
                                        </p:tav>
                                        <p:tav tm="100000">
                                          <p:val>
                                            <p:strVal val="#ppt_x"/>
                                          </p:val>
                                        </p:tav>
                                      </p:tavLst>
                                    </p:anim>
                                    <p:anim calcmode="lin" valueType="num">
                                      <p:cBhvr>
                                        <p:cTn id="14" dur="1000" fill="hold"/>
                                        <p:tgtEl>
                                          <p:spTgt spid="3"/>
                                        </p:tgtEl>
                                        <p:attrNameLst>
                                          <p:attrName>ppt_y</p:attrName>
                                        </p:attrNameLst>
                                      </p:cBhvr>
                                      <p:tavLst>
                                        <p:tav tm="0">
                                          <p:val>
                                            <p:strVal val="#ppt_y+.1"/>
                                          </p:val>
                                        </p:tav>
                                        <p:tav tm="100000">
                                          <p:val>
                                            <p:strVal val="#ppt_y"/>
                                          </p:val>
                                        </p:tav>
                                      </p:tavLst>
                                    </p:anim>
                                  </p:childTnLst>
                                </p:cTn>
                              </p:par>
                            </p:childTnLst>
                          </p:cTn>
                        </p:par>
                      </p:childTnLst>
                    </p:cTn>
                  </p:par>
                  <p:par>
                    <p:cTn id="15" fill="hold">
                      <p:stCondLst>
                        <p:cond delay="indefinite"/>
                      </p:stCondLst>
                      <p:childTnLst>
                        <p:par>
                          <p:cTn id="16" fill="hold">
                            <p:stCondLst>
                              <p:cond delay="0"/>
                            </p:stCondLst>
                            <p:childTnLst>
                              <p:par>
                                <p:cTn id="17" presetID="42" presetClass="entr" presetSubtype="0" fill="hold" grpId="0" nodeType="clickEffect">
                                  <p:stCondLst>
                                    <p:cond delay="0"/>
                                  </p:stCondLst>
                                  <p:childTnLst>
                                    <p:set>
                                      <p:cBhvr>
                                        <p:cTn id="18" dur="1" fill="hold">
                                          <p:stCondLst>
                                            <p:cond delay="0"/>
                                          </p:stCondLst>
                                        </p:cTn>
                                        <p:tgtEl>
                                          <p:spTgt spid="4"/>
                                        </p:tgtEl>
                                        <p:attrNameLst>
                                          <p:attrName>style.visibility</p:attrName>
                                        </p:attrNameLst>
                                      </p:cBhvr>
                                      <p:to>
                                        <p:strVal val="visible"/>
                                      </p:to>
                                    </p:set>
                                    <p:animEffect transition="in" filter="fade">
                                      <p:cBhvr>
                                        <p:cTn id="19" dur="1000"/>
                                        <p:tgtEl>
                                          <p:spTgt spid="4"/>
                                        </p:tgtEl>
                                      </p:cBhvr>
                                    </p:animEffect>
                                    <p:anim calcmode="lin" valueType="num">
                                      <p:cBhvr>
                                        <p:cTn id="20" dur="1000" fill="hold"/>
                                        <p:tgtEl>
                                          <p:spTgt spid="4"/>
                                        </p:tgtEl>
                                        <p:attrNameLst>
                                          <p:attrName>ppt_x</p:attrName>
                                        </p:attrNameLst>
                                      </p:cBhvr>
                                      <p:tavLst>
                                        <p:tav tm="0">
                                          <p:val>
                                            <p:strVal val="#ppt_x"/>
                                          </p:val>
                                        </p:tav>
                                        <p:tav tm="100000">
                                          <p:val>
                                            <p:strVal val="#ppt_x"/>
                                          </p:val>
                                        </p:tav>
                                      </p:tavLst>
                                    </p:anim>
                                    <p:anim calcmode="lin" valueType="num">
                                      <p:cBhvr>
                                        <p:cTn id="21" dur="1000" fill="hold"/>
                                        <p:tgtEl>
                                          <p:spTgt spid="4"/>
                                        </p:tgtEl>
                                        <p:attrNameLst>
                                          <p:attrName>ppt_y</p:attrName>
                                        </p:attrNameLst>
                                      </p:cBhvr>
                                      <p:tavLst>
                                        <p:tav tm="0">
                                          <p:val>
                                            <p:strVal val="#ppt_y+.1"/>
                                          </p:val>
                                        </p:tav>
                                        <p:tav tm="100000">
                                          <p:val>
                                            <p:strVal val="#ppt_y"/>
                                          </p:val>
                                        </p:tav>
                                      </p:tavLst>
                                    </p:anim>
                                  </p:childTnLst>
                                </p:cTn>
                              </p:par>
                            </p:childTnLst>
                          </p:cTn>
                        </p:par>
                      </p:childTnLst>
                    </p:cTn>
                  </p:par>
                  <p:par>
                    <p:cTn id="22" fill="hold">
                      <p:stCondLst>
                        <p:cond delay="indefinite"/>
                      </p:stCondLst>
                      <p:childTnLst>
                        <p:par>
                          <p:cTn id="23" fill="hold">
                            <p:stCondLst>
                              <p:cond delay="0"/>
                            </p:stCondLst>
                            <p:childTnLst>
                              <p:par>
                                <p:cTn id="24" presetID="5" presetClass="entr" presetSubtype="10" fill="hold" grpId="0" nodeType="clickEffect">
                                  <p:stCondLst>
                                    <p:cond delay="0"/>
                                  </p:stCondLst>
                                  <p:childTnLst>
                                    <p:set>
                                      <p:cBhvr>
                                        <p:cTn id="25" dur="1" fill="hold">
                                          <p:stCondLst>
                                            <p:cond delay="0"/>
                                          </p:stCondLst>
                                        </p:cTn>
                                        <p:tgtEl>
                                          <p:spTgt spid="5"/>
                                        </p:tgtEl>
                                        <p:attrNameLst>
                                          <p:attrName>style.visibility</p:attrName>
                                        </p:attrNameLst>
                                      </p:cBhvr>
                                      <p:to>
                                        <p:strVal val="visible"/>
                                      </p:to>
                                    </p:set>
                                    <p:animEffect transition="in" filter="checkerboard(across)">
                                      <p:cBhvr>
                                        <p:cTn id="26" dur="500"/>
                                        <p:tgtEl>
                                          <p:spTgt spid="5"/>
                                        </p:tgtEl>
                                      </p:cBhvr>
                                    </p:animEffect>
                                  </p:childTnLst>
                                </p:cTn>
                              </p:par>
                            </p:childTnLst>
                          </p:cTn>
                        </p:par>
                      </p:childTnLst>
                    </p:cTn>
                  </p:par>
                  <p:par>
                    <p:cTn id="27" fill="hold">
                      <p:stCondLst>
                        <p:cond delay="indefinite"/>
                      </p:stCondLst>
                      <p:childTnLst>
                        <p:par>
                          <p:cTn id="28" fill="hold">
                            <p:stCondLst>
                              <p:cond delay="0"/>
                            </p:stCondLst>
                            <p:childTnLst>
                              <p:par>
                                <p:cTn id="29" presetID="5" presetClass="entr" presetSubtype="10" fill="hold" grpId="0" nodeType="clickEffect">
                                  <p:stCondLst>
                                    <p:cond delay="0"/>
                                  </p:stCondLst>
                                  <p:childTnLst>
                                    <p:set>
                                      <p:cBhvr>
                                        <p:cTn id="30" dur="1" fill="hold">
                                          <p:stCondLst>
                                            <p:cond delay="0"/>
                                          </p:stCondLst>
                                        </p:cTn>
                                        <p:tgtEl>
                                          <p:spTgt spid="6"/>
                                        </p:tgtEl>
                                        <p:attrNameLst>
                                          <p:attrName>style.visibility</p:attrName>
                                        </p:attrNameLst>
                                      </p:cBhvr>
                                      <p:to>
                                        <p:strVal val="visible"/>
                                      </p:to>
                                    </p:set>
                                    <p:animEffect transition="in" filter="checkerboard(across)">
                                      <p:cBhvr>
                                        <p:cTn id="31" dur="500"/>
                                        <p:tgtEl>
                                          <p:spTgt spid="6"/>
                                        </p:tgtEl>
                                      </p:cBhvr>
                                    </p:animEffect>
                                  </p:childTnLst>
                                </p:cTn>
                              </p:par>
                            </p:childTnLst>
                          </p:cTn>
                        </p:par>
                      </p:childTnLst>
                    </p:cTn>
                  </p:par>
                  <p:par>
                    <p:cTn id="32" fill="hold">
                      <p:stCondLst>
                        <p:cond delay="indefinite"/>
                      </p:stCondLst>
                      <p:childTnLst>
                        <p:par>
                          <p:cTn id="33" fill="hold">
                            <p:stCondLst>
                              <p:cond delay="0"/>
                            </p:stCondLst>
                            <p:childTnLst>
                              <p:par>
                                <p:cTn id="34" presetID="5" presetClass="entr" presetSubtype="10" fill="hold" grpId="0" nodeType="clickEffect">
                                  <p:stCondLst>
                                    <p:cond delay="0"/>
                                  </p:stCondLst>
                                  <p:childTnLst>
                                    <p:set>
                                      <p:cBhvr>
                                        <p:cTn id="35" dur="1" fill="hold">
                                          <p:stCondLst>
                                            <p:cond delay="0"/>
                                          </p:stCondLst>
                                        </p:cTn>
                                        <p:tgtEl>
                                          <p:spTgt spid="7"/>
                                        </p:tgtEl>
                                        <p:attrNameLst>
                                          <p:attrName>style.visibility</p:attrName>
                                        </p:attrNameLst>
                                      </p:cBhvr>
                                      <p:to>
                                        <p:strVal val="visible"/>
                                      </p:to>
                                    </p:set>
                                    <p:animEffect transition="in" filter="checkerboard(across)">
                                      <p:cBhvr>
                                        <p:cTn id="36" dur="500"/>
                                        <p:tgtEl>
                                          <p:spTgt spid="7"/>
                                        </p:tgtEl>
                                      </p:cBhvr>
                                    </p:animEffect>
                                  </p:childTnLst>
                                </p:cTn>
                              </p:par>
                            </p:childTnLst>
                          </p:cTn>
                        </p:par>
                      </p:childTnLst>
                    </p:cTn>
                  </p:par>
                  <p:par>
                    <p:cTn id="37" fill="hold">
                      <p:stCondLst>
                        <p:cond delay="indefinite"/>
                      </p:stCondLst>
                      <p:childTnLst>
                        <p:par>
                          <p:cTn id="38" fill="hold">
                            <p:stCondLst>
                              <p:cond delay="0"/>
                            </p:stCondLst>
                            <p:childTnLst>
                              <p:par>
                                <p:cTn id="39" presetID="42" presetClass="entr" presetSubtype="0" fill="hold" grpId="0" nodeType="clickEffect">
                                  <p:stCondLst>
                                    <p:cond delay="0"/>
                                  </p:stCondLst>
                                  <p:childTnLst>
                                    <p:set>
                                      <p:cBhvr>
                                        <p:cTn id="40" dur="1" fill="hold">
                                          <p:stCondLst>
                                            <p:cond delay="0"/>
                                          </p:stCondLst>
                                        </p:cTn>
                                        <p:tgtEl>
                                          <p:spTgt spid="8"/>
                                        </p:tgtEl>
                                        <p:attrNameLst>
                                          <p:attrName>style.visibility</p:attrName>
                                        </p:attrNameLst>
                                      </p:cBhvr>
                                      <p:to>
                                        <p:strVal val="visible"/>
                                      </p:to>
                                    </p:set>
                                    <p:animEffect transition="in" filter="fade">
                                      <p:cBhvr>
                                        <p:cTn id="41" dur="1000"/>
                                        <p:tgtEl>
                                          <p:spTgt spid="8"/>
                                        </p:tgtEl>
                                      </p:cBhvr>
                                    </p:animEffect>
                                    <p:anim calcmode="lin" valueType="num">
                                      <p:cBhvr>
                                        <p:cTn id="42" dur="1000" fill="hold"/>
                                        <p:tgtEl>
                                          <p:spTgt spid="8"/>
                                        </p:tgtEl>
                                        <p:attrNameLst>
                                          <p:attrName>ppt_x</p:attrName>
                                        </p:attrNameLst>
                                      </p:cBhvr>
                                      <p:tavLst>
                                        <p:tav tm="0">
                                          <p:val>
                                            <p:strVal val="#ppt_x"/>
                                          </p:val>
                                        </p:tav>
                                        <p:tav tm="100000">
                                          <p:val>
                                            <p:strVal val="#ppt_x"/>
                                          </p:val>
                                        </p:tav>
                                      </p:tavLst>
                                    </p:anim>
                                    <p:anim calcmode="lin" valueType="num">
                                      <p:cBhvr>
                                        <p:cTn id="43" dur="1000" fill="hold"/>
                                        <p:tgtEl>
                                          <p:spTgt spid="8"/>
                                        </p:tgtEl>
                                        <p:attrNameLst>
                                          <p:attrName>ppt_y</p:attrName>
                                        </p:attrNameLst>
                                      </p:cBhvr>
                                      <p:tavLst>
                                        <p:tav tm="0">
                                          <p:val>
                                            <p:strVal val="#ppt_y+.1"/>
                                          </p:val>
                                        </p:tav>
                                        <p:tav tm="100000">
                                          <p:val>
                                            <p:strVal val="#ppt_y"/>
                                          </p:val>
                                        </p:tav>
                                      </p:tavLst>
                                    </p:anim>
                                  </p:childTnLst>
                                </p:cTn>
                              </p:par>
                            </p:childTnLst>
                          </p:cTn>
                        </p:par>
                      </p:childTnLst>
                    </p:cTn>
                  </p:par>
                  <p:par>
                    <p:cTn id="44" fill="hold">
                      <p:stCondLst>
                        <p:cond delay="indefinite"/>
                      </p:stCondLst>
                      <p:childTnLst>
                        <p:par>
                          <p:cTn id="45" fill="hold">
                            <p:stCondLst>
                              <p:cond delay="0"/>
                            </p:stCondLst>
                            <p:childTnLst>
                              <p:par>
                                <p:cTn id="46" presetID="2" presetClass="entr" presetSubtype="4" fill="hold" grpId="0" nodeType="clickEffect">
                                  <p:stCondLst>
                                    <p:cond delay="0"/>
                                  </p:stCondLst>
                                  <p:childTnLst>
                                    <p:set>
                                      <p:cBhvr>
                                        <p:cTn id="47" dur="1" fill="hold">
                                          <p:stCondLst>
                                            <p:cond delay="0"/>
                                          </p:stCondLst>
                                        </p:cTn>
                                        <p:tgtEl>
                                          <p:spTgt spid="9"/>
                                        </p:tgtEl>
                                        <p:attrNameLst>
                                          <p:attrName>style.visibility</p:attrName>
                                        </p:attrNameLst>
                                      </p:cBhvr>
                                      <p:to>
                                        <p:strVal val="visible"/>
                                      </p:to>
                                    </p:set>
                                    <p:anim calcmode="lin" valueType="num">
                                      <p:cBhvr additive="base">
                                        <p:cTn id="48" dur="500" fill="hold"/>
                                        <p:tgtEl>
                                          <p:spTgt spid="9"/>
                                        </p:tgtEl>
                                        <p:attrNameLst>
                                          <p:attrName>ppt_x</p:attrName>
                                        </p:attrNameLst>
                                      </p:cBhvr>
                                      <p:tavLst>
                                        <p:tav tm="0">
                                          <p:val>
                                            <p:strVal val="#ppt_x"/>
                                          </p:val>
                                        </p:tav>
                                        <p:tav tm="100000">
                                          <p:val>
                                            <p:strVal val="#ppt_x"/>
                                          </p:val>
                                        </p:tav>
                                      </p:tavLst>
                                    </p:anim>
                                    <p:anim calcmode="lin" valueType="num">
                                      <p:cBhvr additive="base">
                                        <p:cTn id="49" dur="500" fill="hold"/>
                                        <p:tgtEl>
                                          <p:spTgt spid="9"/>
                                        </p:tgtEl>
                                        <p:attrNameLst>
                                          <p:attrName>ppt_y</p:attrName>
                                        </p:attrNameLst>
                                      </p:cBhvr>
                                      <p:tavLst>
                                        <p:tav tm="0">
                                          <p:val>
                                            <p:strVal val="1+#ppt_h/2"/>
                                          </p:val>
                                        </p:tav>
                                        <p:tav tm="100000">
                                          <p:val>
                                            <p:strVal val="#ppt_y"/>
                                          </p:val>
                                        </p:tav>
                                      </p:tavLst>
                                    </p:anim>
                                  </p:childTnLst>
                                </p:cTn>
                              </p:par>
                            </p:childTnLst>
                          </p:cTn>
                        </p:par>
                      </p:childTnLst>
                    </p:cTn>
                  </p:par>
                  <p:par>
                    <p:cTn id="50" fill="hold">
                      <p:stCondLst>
                        <p:cond delay="indefinite"/>
                      </p:stCondLst>
                      <p:childTnLst>
                        <p:par>
                          <p:cTn id="51" fill="hold">
                            <p:stCondLst>
                              <p:cond delay="0"/>
                            </p:stCondLst>
                            <p:childTnLst>
                              <p:par>
                                <p:cTn id="52" presetID="9" presetClass="entr" presetSubtype="0" fill="hold" grpId="0" nodeType="clickEffect">
                                  <p:stCondLst>
                                    <p:cond delay="0"/>
                                  </p:stCondLst>
                                  <p:childTnLst>
                                    <p:set>
                                      <p:cBhvr>
                                        <p:cTn id="53" dur="1" fill="hold">
                                          <p:stCondLst>
                                            <p:cond delay="0"/>
                                          </p:stCondLst>
                                        </p:cTn>
                                        <p:tgtEl>
                                          <p:spTgt spid="10"/>
                                        </p:tgtEl>
                                        <p:attrNameLst>
                                          <p:attrName>style.visibility</p:attrName>
                                        </p:attrNameLst>
                                      </p:cBhvr>
                                      <p:to>
                                        <p:strVal val="visible"/>
                                      </p:to>
                                    </p:set>
                                    <p:animEffect transition="in" filter="dissolve">
                                      <p:cBhvr>
                                        <p:cTn id="54" dur="500"/>
                                        <p:tgtEl>
                                          <p:spTgt spid="10"/>
                                        </p:tgtEl>
                                      </p:cBhvr>
                                    </p:animEffect>
                                  </p:childTnLst>
                                </p:cTn>
                              </p:par>
                            </p:childTnLst>
                          </p:cTn>
                        </p:par>
                      </p:childTnLst>
                    </p:cTn>
                  </p:par>
                  <p:par>
                    <p:cTn id="55" fill="hold">
                      <p:stCondLst>
                        <p:cond delay="indefinite"/>
                      </p:stCondLst>
                      <p:childTnLst>
                        <p:par>
                          <p:cTn id="56" fill="hold">
                            <p:stCondLst>
                              <p:cond delay="0"/>
                            </p:stCondLst>
                            <p:childTnLst>
                              <p:par>
                                <p:cTn id="57" presetID="9" presetClass="entr" presetSubtype="0" fill="hold" grpId="0" nodeType="clickEffect">
                                  <p:stCondLst>
                                    <p:cond delay="0"/>
                                  </p:stCondLst>
                                  <p:childTnLst>
                                    <p:set>
                                      <p:cBhvr>
                                        <p:cTn id="58" dur="1" fill="hold">
                                          <p:stCondLst>
                                            <p:cond delay="0"/>
                                          </p:stCondLst>
                                        </p:cTn>
                                        <p:tgtEl>
                                          <p:spTgt spid="11"/>
                                        </p:tgtEl>
                                        <p:attrNameLst>
                                          <p:attrName>style.visibility</p:attrName>
                                        </p:attrNameLst>
                                      </p:cBhvr>
                                      <p:to>
                                        <p:strVal val="visible"/>
                                      </p:to>
                                    </p:set>
                                    <p:animEffect transition="in" filter="dissolve">
                                      <p:cBhvr>
                                        <p:cTn id="59" dur="500"/>
                                        <p:tgtEl>
                                          <p:spTgt spid="11"/>
                                        </p:tgtEl>
                                      </p:cBhvr>
                                    </p:animEffect>
                                  </p:childTnLst>
                                </p:cTn>
                              </p:par>
                            </p:childTnLst>
                          </p:cTn>
                        </p:par>
                      </p:childTnLst>
                    </p:cTn>
                  </p:par>
                  <p:par>
                    <p:cTn id="60" fill="hold">
                      <p:stCondLst>
                        <p:cond delay="indefinite"/>
                      </p:stCondLst>
                      <p:childTnLst>
                        <p:par>
                          <p:cTn id="61" fill="hold">
                            <p:stCondLst>
                              <p:cond delay="0"/>
                            </p:stCondLst>
                            <p:childTnLst>
                              <p:par>
                                <p:cTn id="62" presetID="9" presetClass="entr" presetSubtype="0" fill="hold" grpId="0" nodeType="clickEffect">
                                  <p:stCondLst>
                                    <p:cond delay="0"/>
                                  </p:stCondLst>
                                  <p:childTnLst>
                                    <p:set>
                                      <p:cBhvr>
                                        <p:cTn id="63" dur="1" fill="hold">
                                          <p:stCondLst>
                                            <p:cond delay="0"/>
                                          </p:stCondLst>
                                        </p:cTn>
                                        <p:tgtEl>
                                          <p:spTgt spid="12"/>
                                        </p:tgtEl>
                                        <p:attrNameLst>
                                          <p:attrName>style.visibility</p:attrName>
                                        </p:attrNameLst>
                                      </p:cBhvr>
                                      <p:to>
                                        <p:strVal val="visible"/>
                                      </p:to>
                                    </p:set>
                                    <p:animEffect transition="in" filter="dissolve">
                                      <p:cBhvr>
                                        <p:cTn id="64" dur="500"/>
                                        <p:tgtEl>
                                          <p:spTgt spid="12"/>
                                        </p:tgtEl>
                                      </p:cBhvr>
                                    </p:animEffect>
                                  </p:childTnLst>
                                </p:cTn>
                              </p:par>
                            </p:childTnLst>
                          </p:cTn>
                        </p:par>
                      </p:childTnLst>
                    </p:cTn>
                  </p:par>
                  <p:par>
                    <p:cTn id="65" fill="hold">
                      <p:stCondLst>
                        <p:cond delay="indefinite"/>
                      </p:stCondLst>
                      <p:childTnLst>
                        <p:par>
                          <p:cTn id="66" fill="hold">
                            <p:stCondLst>
                              <p:cond delay="0"/>
                            </p:stCondLst>
                            <p:childTnLst>
                              <p:par>
                                <p:cTn id="67" presetID="9" presetClass="entr" presetSubtype="0" fill="hold" grpId="0" nodeType="clickEffect">
                                  <p:stCondLst>
                                    <p:cond delay="0"/>
                                  </p:stCondLst>
                                  <p:childTnLst>
                                    <p:set>
                                      <p:cBhvr>
                                        <p:cTn id="68" dur="1" fill="hold">
                                          <p:stCondLst>
                                            <p:cond delay="0"/>
                                          </p:stCondLst>
                                        </p:cTn>
                                        <p:tgtEl>
                                          <p:spTgt spid="13"/>
                                        </p:tgtEl>
                                        <p:attrNameLst>
                                          <p:attrName>style.visibility</p:attrName>
                                        </p:attrNameLst>
                                      </p:cBhvr>
                                      <p:to>
                                        <p:strVal val="visible"/>
                                      </p:to>
                                    </p:set>
                                    <p:animEffect transition="in" filter="dissolve">
                                      <p:cBhvr>
                                        <p:cTn id="69" dur="500"/>
                                        <p:tgtEl>
                                          <p:spTgt spid="13"/>
                                        </p:tgtEl>
                                      </p:cBhvr>
                                    </p:animEffect>
                                  </p:childTnLst>
                                </p:cTn>
                              </p:par>
                            </p:childTnLst>
                          </p:cTn>
                        </p:par>
                      </p:childTnLst>
                    </p:cTn>
                  </p:par>
                  <p:par>
                    <p:cTn id="70" fill="hold">
                      <p:stCondLst>
                        <p:cond delay="indefinite"/>
                      </p:stCondLst>
                      <p:childTnLst>
                        <p:par>
                          <p:cTn id="71" fill="hold">
                            <p:stCondLst>
                              <p:cond delay="0"/>
                            </p:stCondLst>
                            <p:childTnLst>
                              <p:par>
                                <p:cTn id="72" presetID="42" presetClass="entr" presetSubtype="0" fill="hold" grpId="0" nodeType="clickEffect">
                                  <p:stCondLst>
                                    <p:cond delay="0"/>
                                  </p:stCondLst>
                                  <p:childTnLst>
                                    <p:set>
                                      <p:cBhvr>
                                        <p:cTn id="73" dur="1" fill="hold">
                                          <p:stCondLst>
                                            <p:cond delay="0"/>
                                          </p:stCondLst>
                                        </p:cTn>
                                        <p:tgtEl>
                                          <p:spTgt spid="14"/>
                                        </p:tgtEl>
                                        <p:attrNameLst>
                                          <p:attrName>style.visibility</p:attrName>
                                        </p:attrNameLst>
                                      </p:cBhvr>
                                      <p:to>
                                        <p:strVal val="visible"/>
                                      </p:to>
                                    </p:set>
                                    <p:animEffect transition="in" filter="fade">
                                      <p:cBhvr>
                                        <p:cTn id="74" dur="1000"/>
                                        <p:tgtEl>
                                          <p:spTgt spid="14"/>
                                        </p:tgtEl>
                                      </p:cBhvr>
                                    </p:animEffect>
                                    <p:anim calcmode="lin" valueType="num">
                                      <p:cBhvr>
                                        <p:cTn id="75" dur="1000" fill="hold"/>
                                        <p:tgtEl>
                                          <p:spTgt spid="14"/>
                                        </p:tgtEl>
                                        <p:attrNameLst>
                                          <p:attrName>ppt_x</p:attrName>
                                        </p:attrNameLst>
                                      </p:cBhvr>
                                      <p:tavLst>
                                        <p:tav tm="0">
                                          <p:val>
                                            <p:strVal val="#ppt_x"/>
                                          </p:val>
                                        </p:tav>
                                        <p:tav tm="100000">
                                          <p:val>
                                            <p:strVal val="#ppt_x"/>
                                          </p:val>
                                        </p:tav>
                                      </p:tavLst>
                                    </p:anim>
                                    <p:anim calcmode="lin" valueType="num">
                                      <p:cBhvr>
                                        <p:cTn id="76" dur="1000" fill="hold"/>
                                        <p:tgtEl>
                                          <p:spTgt spid="14"/>
                                        </p:tgtEl>
                                        <p:attrNameLst>
                                          <p:attrName>ppt_y</p:attrName>
                                        </p:attrNameLst>
                                      </p:cBhvr>
                                      <p:tavLst>
                                        <p:tav tm="0">
                                          <p:val>
                                            <p:strVal val="#ppt_y+.1"/>
                                          </p:val>
                                        </p:tav>
                                        <p:tav tm="100000">
                                          <p:val>
                                            <p:strVal val="#ppt_y"/>
                                          </p:val>
                                        </p:tav>
                                      </p:tavLst>
                                    </p:anim>
                                  </p:childTnLst>
                                </p:cTn>
                              </p:par>
                            </p:childTnLst>
                          </p:cTn>
                        </p:par>
                      </p:childTnLst>
                    </p:cTn>
                  </p:par>
                  <p:par>
                    <p:cTn id="77" fill="hold">
                      <p:stCondLst>
                        <p:cond delay="indefinite"/>
                      </p:stCondLst>
                      <p:childTnLst>
                        <p:par>
                          <p:cTn id="78" fill="hold">
                            <p:stCondLst>
                              <p:cond delay="0"/>
                            </p:stCondLst>
                            <p:childTnLst>
                              <p:par>
                                <p:cTn id="79" presetID="42" presetClass="entr" presetSubtype="0" fill="hold" grpId="0" nodeType="clickEffect">
                                  <p:stCondLst>
                                    <p:cond delay="0"/>
                                  </p:stCondLst>
                                  <p:childTnLst>
                                    <p:set>
                                      <p:cBhvr>
                                        <p:cTn id="80" dur="1" fill="hold">
                                          <p:stCondLst>
                                            <p:cond delay="0"/>
                                          </p:stCondLst>
                                        </p:cTn>
                                        <p:tgtEl>
                                          <p:spTgt spid="15"/>
                                        </p:tgtEl>
                                        <p:attrNameLst>
                                          <p:attrName>style.visibility</p:attrName>
                                        </p:attrNameLst>
                                      </p:cBhvr>
                                      <p:to>
                                        <p:strVal val="visible"/>
                                      </p:to>
                                    </p:set>
                                    <p:animEffect transition="in" filter="fade">
                                      <p:cBhvr>
                                        <p:cTn id="81" dur="1000"/>
                                        <p:tgtEl>
                                          <p:spTgt spid="15"/>
                                        </p:tgtEl>
                                      </p:cBhvr>
                                    </p:animEffect>
                                    <p:anim calcmode="lin" valueType="num">
                                      <p:cBhvr>
                                        <p:cTn id="82" dur="1000" fill="hold"/>
                                        <p:tgtEl>
                                          <p:spTgt spid="15"/>
                                        </p:tgtEl>
                                        <p:attrNameLst>
                                          <p:attrName>ppt_x</p:attrName>
                                        </p:attrNameLst>
                                      </p:cBhvr>
                                      <p:tavLst>
                                        <p:tav tm="0">
                                          <p:val>
                                            <p:strVal val="#ppt_x"/>
                                          </p:val>
                                        </p:tav>
                                        <p:tav tm="100000">
                                          <p:val>
                                            <p:strVal val="#ppt_x"/>
                                          </p:val>
                                        </p:tav>
                                      </p:tavLst>
                                    </p:anim>
                                    <p:anim calcmode="lin" valueType="num">
                                      <p:cBhvr>
                                        <p:cTn id="83" dur="1000" fill="hold"/>
                                        <p:tgtEl>
                                          <p:spTgt spid="15"/>
                                        </p:tgtEl>
                                        <p:attrNameLst>
                                          <p:attrName>ppt_y</p:attrName>
                                        </p:attrNameLst>
                                      </p:cBhvr>
                                      <p:tavLst>
                                        <p:tav tm="0">
                                          <p:val>
                                            <p:strVal val="#ppt_y+.1"/>
                                          </p:val>
                                        </p:tav>
                                        <p:tav tm="100000">
                                          <p:val>
                                            <p:strVal val="#ppt_y"/>
                                          </p:val>
                                        </p:tav>
                                      </p:tavLst>
                                    </p:anim>
                                  </p:childTnLst>
                                </p:cTn>
                              </p:par>
                            </p:childTnLst>
                          </p:cTn>
                        </p:par>
                      </p:childTnLst>
                    </p:cTn>
                  </p:par>
                  <p:par>
                    <p:cTn id="84" fill="hold">
                      <p:stCondLst>
                        <p:cond delay="indefinite"/>
                      </p:stCondLst>
                      <p:childTnLst>
                        <p:par>
                          <p:cTn id="85" fill="hold">
                            <p:stCondLst>
                              <p:cond delay="0"/>
                            </p:stCondLst>
                            <p:childTnLst>
                              <p:par>
                                <p:cTn id="86" presetID="42" presetClass="entr" presetSubtype="0" fill="hold" grpId="0" nodeType="clickEffect">
                                  <p:stCondLst>
                                    <p:cond delay="0"/>
                                  </p:stCondLst>
                                  <p:childTnLst>
                                    <p:set>
                                      <p:cBhvr>
                                        <p:cTn id="87" dur="1" fill="hold">
                                          <p:stCondLst>
                                            <p:cond delay="0"/>
                                          </p:stCondLst>
                                        </p:cTn>
                                        <p:tgtEl>
                                          <p:spTgt spid="16"/>
                                        </p:tgtEl>
                                        <p:attrNameLst>
                                          <p:attrName>style.visibility</p:attrName>
                                        </p:attrNameLst>
                                      </p:cBhvr>
                                      <p:to>
                                        <p:strVal val="visible"/>
                                      </p:to>
                                    </p:set>
                                    <p:animEffect transition="in" filter="fade">
                                      <p:cBhvr>
                                        <p:cTn id="88" dur="1000"/>
                                        <p:tgtEl>
                                          <p:spTgt spid="16"/>
                                        </p:tgtEl>
                                      </p:cBhvr>
                                    </p:animEffect>
                                    <p:anim calcmode="lin" valueType="num">
                                      <p:cBhvr>
                                        <p:cTn id="89" dur="1000" fill="hold"/>
                                        <p:tgtEl>
                                          <p:spTgt spid="16"/>
                                        </p:tgtEl>
                                        <p:attrNameLst>
                                          <p:attrName>ppt_x</p:attrName>
                                        </p:attrNameLst>
                                      </p:cBhvr>
                                      <p:tavLst>
                                        <p:tav tm="0">
                                          <p:val>
                                            <p:strVal val="#ppt_x"/>
                                          </p:val>
                                        </p:tav>
                                        <p:tav tm="100000">
                                          <p:val>
                                            <p:strVal val="#ppt_x"/>
                                          </p:val>
                                        </p:tav>
                                      </p:tavLst>
                                    </p:anim>
                                    <p:anim calcmode="lin" valueType="num">
                                      <p:cBhvr>
                                        <p:cTn id="90" dur="1000" fill="hold"/>
                                        <p:tgtEl>
                                          <p:spTgt spid="16"/>
                                        </p:tgtEl>
                                        <p:attrNameLst>
                                          <p:attrName>ppt_y</p:attrName>
                                        </p:attrNameLst>
                                      </p:cBhvr>
                                      <p:tavLst>
                                        <p:tav tm="0">
                                          <p:val>
                                            <p:strVal val="#ppt_y+.1"/>
                                          </p:val>
                                        </p:tav>
                                        <p:tav tm="100000">
                                          <p:val>
                                            <p:strVal val="#ppt_y"/>
                                          </p:val>
                                        </p:tav>
                                      </p:tavLst>
                                    </p:anim>
                                  </p:childTnLst>
                                </p:cTn>
                              </p:par>
                            </p:childTnLst>
                          </p:cTn>
                        </p:par>
                      </p:childTnLst>
                    </p:cTn>
                  </p:par>
                  <p:par>
                    <p:cTn id="91" fill="hold">
                      <p:stCondLst>
                        <p:cond delay="indefinite"/>
                      </p:stCondLst>
                      <p:childTnLst>
                        <p:par>
                          <p:cTn id="92" fill="hold">
                            <p:stCondLst>
                              <p:cond delay="0"/>
                            </p:stCondLst>
                            <p:childTnLst>
                              <p:par>
                                <p:cTn id="93" presetID="42" presetClass="entr" presetSubtype="0" fill="hold" grpId="0" nodeType="clickEffect">
                                  <p:stCondLst>
                                    <p:cond delay="0"/>
                                  </p:stCondLst>
                                  <p:childTnLst>
                                    <p:set>
                                      <p:cBhvr>
                                        <p:cTn id="94" dur="1" fill="hold">
                                          <p:stCondLst>
                                            <p:cond delay="0"/>
                                          </p:stCondLst>
                                        </p:cTn>
                                        <p:tgtEl>
                                          <p:spTgt spid="17"/>
                                        </p:tgtEl>
                                        <p:attrNameLst>
                                          <p:attrName>style.visibility</p:attrName>
                                        </p:attrNameLst>
                                      </p:cBhvr>
                                      <p:to>
                                        <p:strVal val="visible"/>
                                      </p:to>
                                    </p:set>
                                    <p:animEffect transition="in" filter="fade">
                                      <p:cBhvr>
                                        <p:cTn id="95" dur="1000"/>
                                        <p:tgtEl>
                                          <p:spTgt spid="17"/>
                                        </p:tgtEl>
                                      </p:cBhvr>
                                    </p:animEffect>
                                    <p:anim calcmode="lin" valueType="num">
                                      <p:cBhvr>
                                        <p:cTn id="96" dur="1000" fill="hold"/>
                                        <p:tgtEl>
                                          <p:spTgt spid="17"/>
                                        </p:tgtEl>
                                        <p:attrNameLst>
                                          <p:attrName>ppt_x</p:attrName>
                                        </p:attrNameLst>
                                      </p:cBhvr>
                                      <p:tavLst>
                                        <p:tav tm="0">
                                          <p:val>
                                            <p:strVal val="#ppt_x"/>
                                          </p:val>
                                        </p:tav>
                                        <p:tav tm="100000">
                                          <p:val>
                                            <p:strVal val="#ppt_x"/>
                                          </p:val>
                                        </p:tav>
                                      </p:tavLst>
                                    </p:anim>
                                    <p:anim calcmode="lin" valueType="num">
                                      <p:cBhvr>
                                        <p:cTn id="97" dur="1000" fill="hold"/>
                                        <p:tgtEl>
                                          <p:spTgt spid="17"/>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p:bldP spid="4" grpId="0"/>
      <p:bldP spid="5" grpId="0" autoUpdateAnimBg="0"/>
      <p:bldP spid="6" grpId="0" autoUpdateAnimBg="0"/>
      <p:bldP spid="7" grpId="0" autoUpdateAnimBg="0"/>
      <p:bldP spid="8" grpId="0"/>
      <p:bldP spid="9" grpId="0"/>
      <p:bldP spid="10" grpId="0"/>
      <p:bldP spid="11" grpId="0"/>
      <p:bldP spid="12" grpId="0"/>
      <p:bldP spid="13" grpId="0"/>
      <p:bldP spid="14" grpId="0" animBg="1"/>
      <p:bldP spid="15" grpId="0"/>
      <p:bldP spid="16" grpId="0" animBg="1"/>
      <p:bldP spid="17" grpId="0"/>
    </p:bld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Freeform 26">
            <a:extLst>
              <a:ext uri="{FF2B5EF4-FFF2-40B4-BE49-F238E27FC236}">
                <a16:creationId xmlns:a16="http://schemas.microsoft.com/office/drawing/2014/main" xmlns="" id="{E3FDABC4-01E0-4700-8060-3DB52D7E164B}"/>
              </a:ext>
            </a:extLst>
          </p:cNvPr>
          <p:cNvSpPr>
            <a:spLocks/>
          </p:cNvSpPr>
          <p:nvPr/>
        </p:nvSpPr>
        <p:spPr bwMode="auto">
          <a:xfrm rot="10800000">
            <a:off x="4596847" y="4481038"/>
            <a:ext cx="2610000" cy="1657111"/>
          </a:xfrm>
          <a:prstGeom prst="leftArrow">
            <a:avLst/>
          </a:prstGeom>
          <a:solidFill>
            <a:schemeClr val="accent1"/>
          </a:solidFill>
          <a:ln>
            <a:noFill/>
          </a:ln>
        </p:spPr>
        <p:txBody>
          <a:bodyPr vert="horz" wrap="square" lIns="91440" tIns="45720" rIns="91440" bIns="45720" numCol="1" anchor="t" anchorCtr="0" compatLnSpc="1">
            <a:prstTxWarp prst="textNoShape">
              <a:avLst/>
            </a:prstTxWarp>
          </a:bodyPr>
          <a:lstStyle>
            <a:defPPr>
              <a:defRPr lang="zh-CN"/>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endParaRPr lang="id-ID"/>
          </a:p>
        </p:txBody>
      </p:sp>
      <p:sp>
        <p:nvSpPr>
          <p:cNvPr id="3" name="Freeform 26">
            <a:extLst>
              <a:ext uri="{FF2B5EF4-FFF2-40B4-BE49-F238E27FC236}">
                <a16:creationId xmlns:a16="http://schemas.microsoft.com/office/drawing/2014/main" xmlns="" id="{5F30D272-E7AE-4404-833D-37E184F5041F}"/>
              </a:ext>
            </a:extLst>
          </p:cNvPr>
          <p:cNvSpPr>
            <a:spLocks/>
          </p:cNvSpPr>
          <p:nvPr/>
        </p:nvSpPr>
        <p:spPr bwMode="auto">
          <a:xfrm rot="10800000">
            <a:off x="5983201" y="2902453"/>
            <a:ext cx="2609195" cy="1606311"/>
          </a:xfrm>
          <a:prstGeom prst="leftArrow">
            <a:avLst/>
          </a:prstGeom>
          <a:solidFill>
            <a:schemeClr val="accent3"/>
          </a:solidFill>
          <a:ln>
            <a:noFill/>
          </a:ln>
        </p:spPr>
        <p:txBody>
          <a:bodyPr vert="horz" wrap="square" lIns="91440" tIns="45720" rIns="91440" bIns="45720" numCol="1" anchor="t" anchorCtr="0" compatLnSpc="1">
            <a:prstTxWarp prst="textNoShape">
              <a:avLst/>
            </a:prstTxWarp>
          </a:bodyPr>
          <a:lstStyle>
            <a:defPPr>
              <a:defRPr lang="zh-CN"/>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endParaRPr lang="id-ID"/>
          </a:p>
        </p:txBody>
      </p:sp>
      <p:sp>
        <p:nvSpPr>
          <p:cNvPr id="4" name="Freeform 26">
            <a:extLst>
              <a:ext uri="{FF2B5EF4-FFF2-40B4-BE49-F238E27FC236}">
                <a16:creationId xmlns:a16="http://schemas.microsoft.com/office/drawing/2014/main" xmlns="" id="{5BCD664C-AB35-4DF6-9577-8426B38608B9}"/>
              </a:ext>
            </a:extLst>
          </p:cNvPr>
          <p:cNvSpPr>
            <a:spLocks/>
          </p:cNvSpPr>
          <p:nvPr/>
        </p:nvSpPr>
        <p:spPr bwMode="auto">
          <a:xfrm>
            <a:off x="4621523" y="1557022"/>
            <a:ext cx="2610000" cy="1657111"/>
          </a:xfrm>
          <a:prstGeom prst="leftArrow">
            <a:avLst/>
          </a:prstGeom>
          <a:solidFill>
            <a:schemeClr val="accent4"/>
          </a:solidFill>
          <a:ln>
            <a:noFill/>
          </a:ln>
        </p:spPr>
        <p:txBody>
          <a:bodyPr vert="horz" wrap="square" lIns="91440" tIns="45720" rIns="91440" bIns="45720" numCol="1" anchor="t" anchorCtr="0" compatLnSpc="1">
            <a:prstTxWarp prst="textNoShape">
              <a:avLst/>
            </a:prstTxWarp>
          </a:bodyPr>
          <a:lstStyle>
            <a:defPPr>
              <a:defRPr lang="zh-CN"/>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endParaRPr lang="id-ID" dirty="0"/>
          </a:p>
        </p:txBody>
      </p:sp>
      <p:sp>
        <p:nvSpPr>
          <p:cNvPr id="5" name="Freeform 26">
            <a:extLst>
              <a:ext uri="{FF2B5EF4-FFF2-40B4-BE49-F238E27FC236}">
                <a16:creationId xmlns:a16="http://schemas.microsoft.com/office/drawing/2014/main" xmlns="" id="{1078078D-1301-47CD-AA53-A7FC233C85A2}"/>
              </a:ext>
            </a:extLst>
          </p:cNvPr>
          <p:cNvSpPr>
            <a:spLocks/>
          </p:cNvSpPr>
          <p:nvPr/>
        </p:nvSpPr>
        <p:spPr bwMode="auto">
          <a:xfrm>
            <a:off x="3056508" y="3254359"/>
            <a:ext cx="2609195" cy="1555912"/>
          </a:xfrm>
          <a:prstGeom prst="leftArrow">
            <a:avLst/>
          </a:prstGeom>
          <a:solidFill>
            <a:schemeClr val="accent2"/>
          </a:solidFill>
          <a:ln>
            <a:noFill/>
          </a:ln>
        </p:spPr>
        <p:txBody>
          <a:bodyPr vert="horz" wrap="square" lIns="91440" tIns="45720" rIns="91440" bIns="45720" numCol="1" anchor="t" anchorCtr="0" compatLnSpc="1">
            <a:prstTxWarp prst="textNoShape">
              <a:avLst/>
            </a:prstTxWarp>
          </a:bodyPr>
          <a:lstStyle>
            <a:defPPr>
              <a:defRPr lang="zh-CN"/>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endParaRPr lang="id-ID"/>
          </a:p>
        </p:txBody>
      </p:sp>
      <p:grpSp>
        <p:nvGrpSpPr>
          <p:cNvPr id="6" name="Group 5">
            <a:extLst>
              <a:ext uri="{FF2B5EF4-FFF2-40B4-BE49-F238E27FC236}">
                <a16:creationId xmlns:a16="http://schemas.microsoft.com/office/drawing/2014/main" xmlns="" id="{A023A231-30E7-4AFB-90CA-64B4671CC562}"/>
              </a:ext>
            </a:extLst>
          </p:cNvPr>
          <p:cNvGrpSpPr/>
          <p:nvPr/>
        </p:nvGrpSpPr>
        <p:grpSpPr>
          <a:xfrm rot="18810804">
            <a:off x="4968330" y="3906065"/>
            <a:ext cx="1122786" cy="720923"/>
            <a:chOff x="4481513" y="3678059"/>
            <a:chExt cx="1614487" cy="1036638"/>
          </a:xfrm>
        </p:grpSpPr>
        <p:sp>
          <p:nvSpPr>
            <p:cNvPr id="56" name="Rectangle 55">
              <a:extLst>
                <a:ext uri="{FF2B5EF4-FFF2-40B4-BE49-F238E27FC236}">
                  <a16:creationId xmlns:a16="http://schemas.microsoft.com/office/drawing/2014/main" xmlns="" id="{9BF7200D-8148-4708-89A8-251D5245D923}"/>
                </a:ext>
              </a:extLst>
            </p:cNvPr>
            <p:cNvSpPr>
              <a:spLocks noChangeArrowheads="1"/>
            </p:cNvSpPr>
            <p:nvPr/>
          </p:nvSpPr>
          <p:spPr bwMode="auto">
            <a:xfrm>
              <a:off x="4481513" y="3678059"/>
              <a:ext cx="1614487" cy="344488"/>
            </a:xfrm>
            <a:prstGeom prst="rect">
              <a:avLst/>
            </a:prstGeom>
            <a:solidFill>
              <a:schemeClr val="accent2">
                <a:lumMod val="60000"/>
                <a:lumOff val="40000"/>
              </a:schemeClr>
            </a:solidFill>
            <a:ln>
              <a:noFill/>
            </a:ln>
          </p:spPr>
          <p:txBody>
            <a:bodyPr vert="horz" wrap="square" lIns="91440" tIns="45720" rIns="91440" bIns="45720" numCol="1" anchor="t" anchorCtr="0" compatLnSpc="1">
              <a:prstTxWarp prst="textNoShape">
                <a:avLst/>
              </a:prstTxWarp>
            </a:bodyPr>
            <a:lstStyle>
              <a:defPPr>
                <a:defRPr lang="zh-CN"/>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endParaRPr lang="id-ID"/>
            </a:p>
          </p:txBody>
        </p:sp>
        <p:sp>
          <p:nvSpPr>
            <p:cNvPr id="57" name="Rectangle 56">
              <a:extLst>
                <a:ext uri="{FF2B5EF4-FFF2-40B4-BE49-F238E27FC236}">
                  <a16:creationId xmlns:a16="http://schemas.microsoft.com/office/drawing/2014/main" xmlns="" id="{A1DB620B-0D88-45CA-BB73-8CBEE9159E8F}"/>
                </a:ext>
              </a:extLst>
            </p:cNvPr>
            <p:cNvSpPr>
              <a:spLocks noChangeArrowheads="1"/>
            </p:cNvSpPr>
            <p:nvPr/>
          </p:nvSpPr>
          <p:spPr bwMode="auto">
            <a:xfrm>
              <a:off x="4481513" y="4022546"/>
              <a:ext cx="1614487" cy="344488"/>
            </a:xfrm>
            <a:prstGeom prst="rect">
              <a:avLst/>
            </a:prstGeom>
            <a:solidFill>
              <a:schemeClr val="accent2"/>
            </a:solidFill>
            <a:ln>
              <a:noFill/>
            </a:ln>
          </p:spPr>
          <p:txBody>
            <a:bodyPr vert="horz" wrap="square" lIns="91440" tIns="45720" rIns="91440" bIns="45720" numCol="1" anchor="t" anchorCtr="0" compatLnSpc="1">
              <a:prstTxWarp prst="textNoShape">
                <a:avLst/>
              </a:prstTxWarp>
            </a:bodyPr>
            <a:lstStyle>
              <a:defPPr>
                <a:defRPr lang="zh-CN"/>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endParaRPr lang="id-ID"/>
            </a:p>
          </p:txBody>
        </p:sp>
        <p:sp>
          <p:nvSpPr>
            <p:cNvPr id="58" name="Rectangle 57">
              <a:extLst>
                <a:ext uri="{FF2B5EF4-FFF2-40B4-BE49-F238E27FC236}">
                  <a16:creationId xmlns:a16="http://schemas.microsoft.com/office/drawing/2014/main" xmlns="" id="{E8DD854A-15F0-4062-87E1-BEFB7F0B7F3E}"/>
                </a:ext>
              </a:extLst>
            </p:cNvPr>
            <p:cNvSpPr>
              <a:spLocks noChangeArrowheads="1"/>
            </p:cNvSpPr>
            <p:nvPr/>
          </p:nvSpPr>
          <p:spPr bwMode="auto">
            <a:xfrm>
              <a:off x="4481513" y="4367034"/>
              <a:ext cx="1614487" cy="347663"/>
            </a:xfrm>
            <a:prstGeom prst="rect">
              <a:avLst/>
            </a:prstGeom>
            <a:solidFill>
              <a:schemeClr val="accent2">
                <a:lumMod val="75000"/>
              </a:schemeClr>
            </a:solidFill>
            <a:ln>
              <a:noFill/>
            </a:ln>
          </p:spPr>
          <p:txBody>
            <a:bodyPr vert="horz" wrap="square" lIns="91440" tIns="45720" rIns="91440" bIns="45720" numCol="1" anchor="t" anchorCtr="0" compatLnSpc="1">
              <a:prstTxWarp prst="textNoShape">
                <a:avLst/>
              </a:prstTxWarp>
            </a:bodyPr>
            <a:lstStyle>
              <a:defPPr>
                <a:defRPr lang="zh-CN"/>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endParaRPr lang="id-ID"/>
            </a:p>
          </p:txBody>
        </p:sp>
      </p:grpSp>
      <p:grpSp>
        <p:nvGrpSpPr>
          <p:cNvPr id="7" name="Group 6">
            <a:extLst>
              <a:ext uri="{FF2B5EF4-FFF2-40B4-BE49-F238E27FC236}">
                <a16:creationId xmlns:a16="http://schemas.microsoft.com/office/drawing/2014/main" xmlns="" id="{945F1266-94A9-47D8-AAA1-E3FB8D79CAE2}"/>
              </a:ext>
            </a:extLst>
          </p:cNvPr>
          <p:cNvGrpSpPr/>
          <p:nvPr/>
        </p:nvGrpSpPr>
        <p:grpSpPr>
          <a:xfrm rot="18810804">
            <a:off x="5738951" y="3095445"/>
            <a:ext cx="1122786" cy="717612"/>
            <a:chOff x="6096000" y="3187521"/>
            <a:chExt cx="1614487" cy="1031876"/>
          </a:xfrm>
        </p:grpSpPr>
        <p:sp>
          <p:nvSpPr>
            <p:cNvPr id="53" name="Rectangle 52">
              <a:extLst>
                <a:ext uri="{FF2B5EF4-FFF2-40B4-BE49-F238E27FC236}">
                  <a16:creationId xmlns:a16="http://schemas.microsoft.com/office/drawing/2014/main" xmlns="" id="{DF29C40E-C4BA-4872-9E4D-55E3F016688B}"/>
                </a:ext>
              </a:extLst>
            </p:cNvPr>
            <p:cNvSpPr>
              <a:spLocks noChangeArrowheads="1"/>
            </p:cNvSpPr>
            <p:nvPr/>
          </p:nvSpPr>
          <p:spPr bwMode="auto">
            <a:xfrm>
              <a:off x="6096000" y="3187521"/>
              <a:ext cx="1614487" cy="344488"/>
            </a:xfrm>
            <a:prstGeom prst="rect">
              <a:avLst/>
            </a:prstGeom>
            <a:solidFill>
              <a:schemeClr val="accent3">
                <a:lumMod val="60000"/>
                <a:lumOff val="40000"/>
              </a:schemeClr>
            </a:solidFill>
            <a:ln>
              <a:noFill/>
            </a:ln>
          </p:spPr>
          <p:txBody>
            <a:bodyPr vert="horz" wrap="square" lIns="91440" tIns="45720" rIns="91440" bIns="45720" numCol="1" anchor="t" anchorCtr="0" compatLnSpc="1">
              <a:prstTxWarp prst="textNoShape">
                <a:avLst/>
              </a:prstTxWarp>
            </a:bodyPr>
            <a:lstStyle>
              <a:defPPr>
                <a:defRPr lang="zh-CN"/>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endParaRPr lang="id-ID"/>
            </a:p>
          </p:txBody>
        </p:sp>
        <p:sp>
          <p:nvSpPr>
            <p:cNvPr id="54" name="Rectangle 53">
              <a:extLst>
                <a:ext uri="{FF2B5EF4-FFF2-40B4-BE49-F238E27FC236}">
                  <a16:creationId xmlns:a16="http://schemas.microsoft.com/office/drawing/2014/main" xmlns="" id="{4092738A-D581-4609-8E51-52B07E6E1A83}"/>
                </a:ext>
              </a:extLst>
            </p:cNvPr>
            <p:cNvSpPr>
              <a:spLocks noChangeArrowheads="1"/>
            </p:cNvSpPr>
            <p:nvPr/>
          </p:nvSpPr>
          <p:spPr bwMode="auto">
            <a:xfrm>
              <a:off x="6096000" y="3532009"/>
              <a:ext cx="1614487" cy="342900"/>
            </a:xfrm>
            <a:prstGeom prst="rect">
              <a:avLst/>
            </a:prstGeom>
            <a:solidFill>
              <a:schemeClr val="accent3"/>
            </a:solidFill>
            <a:ln>
              <a:noFill/>
            </a:ln>
          </p:spPr>
          <p:txBody>
            <a:bodyPr vert="horz" wrap="square" lIns="91440" tIns="45720" rIns="91440" bIns="45720" numCol="1" anchor="t" anchorCtr="0" compatLnSpc="1">
              <a:prstTxWarp prst="textNoShape">
                <a:avLst/>
              </a:prstTxWarp>
            </a:bodyPr>
            <a:lstStyle>
              <a:defPPr>
                <a:defRPr lang="zh-CN"/>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endParaRPr lang="id-ID"/>
            </a:p>
          </p:txBody>
        </p:sp>
        <p:sp>
          <p:nvSpPr>
            <p:cNvPr id="55" name="Rectangle 54">
              <a:extLst>
                <a:ext uri="{FF2B5EF4-FFF2-40B4-BE49-F238E27FC236}">
                  <a16:creationId xmlns:a16="http://schemas.microsoft.com/office/drawing/2014/main" xmlns="" id="{25935825-565B-4A0B-B2DA-20F546FB1EC3}"/>
                </a:ext>
              </a:extLst>
            </p:cNvPr>
            <p:cNvSpPr>
              <a:spLocks noChangeArrowheads="1"/>
            </p:cNvSpPr>
            <p:nvPr/>
          </p:nvSpPr>
          <p:spPr bwMode="auto">
            <a:xfrm>
              <a:off x="6096000" y="3874909"/>
              <a:ext cx="1614487" cy="344488"/>
            </a:xfrm>
            <a:prstGeom prst="rect">
              <a:avLst/>
            </a:prstGeom>
            <a:solidFill>
              <a:schemeClr val="accent3">
                <a:lumMod val="75000"/>
              </a:schemeClr>
            </a:solidFill>
            <a:ln>
              <a:noFill/>
            </a:ln>
          </p:spPr>
          <p:txBody>
            <a:bodyPr vert="horz" wrap="square" lIns="91440" tIns="45720" rIns="91440" bIns="45720" numCol="1" anchor="t" anchorCtr="0" compatLnSpc="1">
              <a:prstTxWarp prst="textNoShape">
                <a:avLst/>
              </a:prstTxWarp>
            </a:bodyPr>
            <a:lstStyle>
              <a:defPPr>
                <a:defRPr lang="zh-CN"/>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endParaRPr lang="id-ID" dirty="0"/>
            </a:p>
          </p:txBody>
        </p:sp>
      </p:grpSp>
      <p:grpSp>
        <p:nvGrpSpPr>
          <p:cNvPr id="8" name="Group 7">
            <a:extLst>
              <a:ext uri="{FF2B5EF4-FFF2-40B4-BE49-F238E27FC236}">
                <a16:creationId xmlns:a16="http://schemas.microsoft.com/office/drawing/2014/main" xmlns="" id="{BEC83244-A789-4D9B-9794-E4EFD7E66197}"/>
              </a:ext>
            </a:extLst>
          </p:cNvPr>
          <p:cNvGrpSpPr/>
          <p:nvPr/>
        </p:nvGrpSpPr>
        <p:grpSpPr>
          <a:xfrm rot="18810804">
            <a:off x="6473482" y="2229120"/>
            <a:ext cx="1290594" cy="720924"/>
            <a:chOff x="7700963" y="3678059"/>
            <a:chExt cx="1855787" cy="1036638"/>
          </a:xfrm>
        </p:grpSpPr>
        <p:sp>
          <p:nvSpPr>
            <p:cNvPr id="48" name="Freeform 7">
              <a:extLst>
                <a:ext uri="{FF2B5EF4-FFF2-40B4-BE49-F238E27FC236}">
                  <a16:creationId xmlns:a16="http://schemas.microsoft.com/office/drawing/2014/main" xmlns="" id="{8BC7F638-DD62-4760-894A-F015CEE69F33}"/>
                </a:ext>
              </a:extLst>
            </p:cNvPr>
            <p:cNvSpPr>
              <a:spLocks/>
            </p:cNvSpPr>
            <p:nvPr/>
          </p:nvSpPr>
          <p:spPr bwMode="auto">
            <a:xfrm>
              <a:off x="9224963" y="3678059"/>
              <a:ext cx="331787" cy="1036638"/>
            </a:xfrm>
            <a:custGeom>
              <a:avLst/>
              <a:gdLst>
                <a:gd name="T0" fmla="*/ 0 w 209"/>
                <a:gd name="T1" fmla="*/ 162 h 653"/>
                <a:gd name="T2" fmla="*/ 135 w 209"/>
                <a:gd name="T3" fmla="*/ 0 h 653"/>
                <a:gd name="T4" fmla="*/ 209 w 209"/>
                <a:gd name="T5" fmla="*/ 210 h 653"/>
                <a:gd name="T6" fmla="*/ 209 w 209"/>
                <a:gd name="T7" fmla="*/ 443 h 653"/>
                <a:gd name="T8" fmla="*/ 135 w 209"/>
                <a:gd name="T9" fmla="*/ 653 h 653"/>
                <a:gd name="T10" fmla="*/ 0 w 209"/>
                <a:gd name="T11" fmla="*/ 488 h 653"/>
                <a:gd name="T12" fmla="*/ 0 w 209"/>
                <a:gd name="T13" fmla="*/ 162 h 653"/>
              </a:gdLst>
              <a:ahLst/>
              <a:cxnLst>
                <a:cxn ang="0">
                  <a:pos x="T0" y="T1"/>
                </a:cxn>
                <a:cxn ang="0">
                  <a:pos x="T2" y="T3"/>
                </a:cxn>
                <a:cxn ang="0">
                  <a:pos x="T4" y="T5"/>
                </a:cxn>
                <a:cxn ang="0">
                  <a:pos x="T6" y="T7"/>
                </a:cxn>
                <a:cxn ang="0">
                  <a:pos x="T8" y="T9"/>
                </a:cxn>
                <a:cxn ang="0">
                  <a:pos x="T10" y="T11"/>
                </a:cxn>
                <a:cxn ang="0">
                  <a:pos x="T12" y="T13"/>
                </a:cxn>
              </a:cxnLst>
              <a:rect l="0" t="0" r="r" b="b"/>
              <a:pathLst>
                <a:path w="209" h="653">
                  <a:moveTo>
                    <a:pt x="0" y="162"/>
                  </a:moveTo>
                  <a:lnTo>
                    <a:pt x="135" y="0"/>
                  </a:lnTo>
                  <a:lnTo>
                    <a:pt x="209" y="210"/>
                  </a:lnTo>
                  <a:lnTo>
                    <a:pt x="209" y="443"/>
                  </a:lnTo>
                  <a:lnTo>
                    <a:pt x="135" y="653"/>
                  </a:lnTo>
                  <a:lnTo>
                    <a:pt x="0" y="488"/>
                  </a:lnTo>
                  <a:lnTo>
                    <a:pt x="0" y="162"/>
                  </a:lnTo>
                  <a:close/>
                </a:path>
              </a:pathLst>
            </a:custGeom>
            <a:solidFill>
              <a:srgbClr val="BBA17C"/>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defPPr>
                <a:defRPr lang="zh-CN"/>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endParaRPr lang="id-ID"/>
            </a:p>
          </p:txBody>
        </p:sp>
        <p:sp>
          <p:nvSpPr>
            <p:cNvPr id="49" name="Freeform 18">
              <a:extLst>
                <a:ext uri="{FF2B5EF4-FFF2-40B4-BE49-F238E27FC236}">
                  <a16:creationId xmlns:a16="http://schemas.microsoft.com/office/drawing/2014/main" xmlns="" id="{A6536E3F-A57B-4B13-9333-018CF58B37DE}"/>
                </a:ext>
              </a:extLst>
            </p:cNvPr>
            <p:cNvSpPr>
              <a:spLocks/>
            </p:cNvSpPr>
            <p:nvPr/>
          </p:nvSpPr>
          <p:spPr bwMode="auto">
            <a:xfrm>
              <a:off x="7700963" y="3678059"/>
              <a:ext cx="1738312" cy="344488"/>
            </a:xfrm>
            <a:custGeom>
              <a:avLst/>
              <a:gdLst>
                <a:gd name="T0" fmla="*/ 1020 w 1095"/>
                <a:gd name="T1" fmla="*/ 217 h 217"/>
                <a:gd name="T2" fmla="*/ 1095 w 1095"/>
                <a:gd name="T3" fmla="*/ 0 h 217"/>
                <a:gd name="T4" fmla="*/ 0 w 1095"/>
                <a:gd name="T5" fmla="*/ 0 h 217"/>
                <a:gd name="T6" fmla="*/ 0 w 1095"/>
                <a:gd name="T7" fmla="*/ 217 h 217"/>
                <a:gd name="T8" fmla="*/ 1020 w 1095"/>
                <a:gd name="T9" fmla="*/ 217 h 217"/>
              </a:gdLst>
              <a:ahLst/>
              <a:cxnLst>
                <a:cxn ang="0">
                  <a:pos x="T0" y="T1"/>
                </a:cxn>
                <a:cxn ang="0">
                  <a:pos x="T2" y="T3"/>
                </a:cxn>
                <a:cxn ang="0">
                  <a:pos x="T4" y="T5"/>
                </a:cxn>
                <a:cxn ang="0">
                  <a:pos x="T6" y="T7"/>
                </a:cxn>
                <a:cxn ang="0">
                  <a:pos x="T8" y="T9"/>
                </a:cxn>
              </a:cxnLst>
              <a:rect l="0" t="0" r="r" b="b"/>
              <a:pathLst>
                <a:path w="1095" h="217">
                  <a:moveTo>
                    <a:pt x="1020" y="217"/>
                  </a:moveTo>
                  <a:lnTo>
                    <a:pt x="1095" y="0"/>
                  </a:lnTo>
                  <a:lnTo>
                    <a:pt x="0" y="0"/>
                  </a:lnTo>
                  <a:lnTo>
                    <a:pt x="0" y="217"/>
                  </a:lnTo>
                  <a:lnTo>
                    <a:pt x="1020" y="217"/>
                  </a:lnTo>
                  <a:close/>
                </a:path>
              </a:pathLst>
            </a:custGeom>
            <a:solidFill>
              <a:schemeClr val="accent4">
                <a:lumMod val="60000"/>
                <a:lumOff val="40000"/>
              </a:schemeClr>
            </a:solidFill>
            <a:ln>
              <a:noFill/>
            </a:ln>
          </p:spPr>
          <p:txBody>
            <a:bodyPr vert="horz" wrap="square" lIns="91440" tIns="45720" rIns="91440" bIns="45720" numCol="1" anchor="t" anchorCtr="0" compatLnSpc="1">
              <a:prstTxWarp prst="textNoShape">
                <a:avLst/>
              </a:prstTxWarp>
            </a:bodyPr>
            <a:lstStyle>
              <a:defPPr>
                <a:defRPr lang="zh-CN"/>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endParaRPr lang="id-ID"/>
            </a:p>
          </p:txBody>
        </p:sp>
        <p:sp>
          <p:nvSpPr>
            <p:cNvPr id="50" name="Rectangle 49">
              <a:extLst>
                <a:ext uri="{FF2B5EF4-FFF2-40B4-BE49-F238E27FC236}">
                  <a16:creationId xmlns:a16="http://schemas.microsoft.com/office/drawing/2014/main" xmlns="" id="{0BF9DF1A-2EC5-4258-977A-4FEF78B3D9F0}"/>
                </a:ext>
              </a:extLst>
            </p:cNvPr>
            <p:cNvSpPr>
              <a:spLocks noChangeArrowheads="1"/>
            </p:cNvSpPr>
            <p:nvPr/>
          </p:nvSpPr>
          <p:spPr bwMode="auto">
            <a:xfrm>
              <a:off x="7700963" y="4022546"/>
              <a:ext cx="1619250" cy="344488"/>
            </a:xfrm>
            <a:prstGeom prst="rect">
              <a:avLst/>
            </a:prstGeom>
            <a:solidFill>
              <a:schemeClr val="accent4"/>
            </a:solidFill>
            <a:ln>
              <a:noFill/>
            </a:ln>
          </p:spPr>
          <p:txBody>
            <a:bodyPr vert="horz" wrap="square" lIns="91440" tIns="45720" rIns="91440" bIns="45720" numCol="1" anchor="t" anchorCtr="0" compatLnSpc="1">
              <a:prstTxWarp prst="textNoShape">
                <a:avLst/>
              </a:prstTxWarp>
            </a:bodyPr>
            <a:lstStyle>
              <a:defPPr>
                <a:defRPr lang="zh-CN"/>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endParaRPr lang="id-ID"/>
            </a:p>
          </p:txBody>
        </p:sp>
        <p:sp>
          <p:nvSpPr>
            <p:cNvPr id="51" name="Freeform 20">
              <a:extLst>
                <a:ext uri="{FF2B5EF4-FFF2-40B4-BE49-F238E27FC236}">
                  <a16:creationId xmlns:a16="http://schemas.microsoft.com/office/drawing/2014/main" xmlns="" id="{C91DA165-EB99-43EE-AC06-E06151666B0B}"/>
                </a:ext>
              </a:extLst>
            </p:cNvPr>
            <p:cNvSpPr>
              <a:spLocks/>
            </p:cNvSpPr>
            <p:nvPr/>
          </p:nvSpPr>
          <p:spPr bwMode="auto">
            <a:xfrm>
              <a:off x="7700963" y="4367034"/>
              <a:ext cx="1738312" cy="347663"/>
            </a:xfrm>
            <a:custGeom>
              <a:avLst/>
              <a:gdLst>
                <a:gd name="T0" fmla="*/ 1095 w 1095"/>
                <a:gd name="T1" fmla="*/ 219 h 219"/>
                <a:gd name="T2" fmla="*/ 1020 w 1095"/>
                <a:gd name="T3" fmla="*/ 0 h 219"/>
                <a:gd name="T4" fmla="*/ 0 w 1095"/>
                <a:gd name="T5" fmla="*/ 0 h 219"/>
                <a:gd name="T6" fmla="*/ 0 w 1095"/>
                <a:gd name="T7" fmla="*/ 219 h 219"/>
                <a:gd name="T8" fmla="*/ 1095 w 1095"/>
                <a:gd name="T9" fmla="*/ 219 h 219"/>
              </a:gdLst>
              <a:ahLst/>
              <a:cxnLst>
                <a:cxn ang="0">
                  <a:pos x="T0" y="T1"/>
                </a:cxn>
                <a:cxn ang="0">
                  <a:pos x="T2" y="T3"/>
                </a:cxn>
                <a:cxn ang="0">
                  <a:pos x="T4" y="T5"/>
                </a:cxn>
                <a:cxn ang="0">
                  <a:pos x="T6" y="T7"/>
                </a:cxn>
                <a:cxn ang="0">
                  <a:pos x="T8" y="T9"/>
                </a:cxn>
              </a:cxnLst>
              <a:rect l="0" t="0" r="r" b="b"/>
              <a:pathLst>
                <a:path w="1095" h="219">
                  <a:moveTo>
                    <a:pt x="1095" y="219"/>
                  </a:moveTo>
                  <a:lnTo>
                    <a:pt x="1020" y="0"/>
                  </a:lnTo>
                  <a:lnTo>
                    <a:pt x="0" y="0"/>
                  </a:lnTo>
                  <a:lnTo>
                    <a:pt x="0" y="219"/>
                  </a:lnTo>
                  <a:lnTo>
                    <a:pt x="1095" y="219"/>
                  </a:lnTo>
                  <a:close/>
                </a:path>
              </a:pathLst>
            </a:custGeom>
            <a:solidFill>
              <a:schemeClr val="accent4">
                <a:lumMod val="75000"/>
              </a:schemeClr>
            </a:solidFill>
            <a:ln>
              <a:noFill/>
            </a:ln>
          </p:spPr>
          <p:txBody>
            <a:bodyPr vert="horz" wrap="square" lIns="91440" tIns="45720" rIns="91440" bIns="45720" numCol="1" anchor="t" anchorCtr="0" compatLnSpc="1">
              <a:prstTxWarp prst="textNoShape">
                <a:avLst/>
              </a:prstTxWarp>
            </a:bodyPr>
            <a:lstStyle>
              <a:defPPr>
                <a:defRPr lang="zh-CN"/>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endParaRPr lang="id-ID"/>
            </a:p>
          </p:txBody>
        </p:sp>
        <p:sp>
          <p:nvSpPr>
            <p:cNvPr id="52" name="Oval 51">
              <a:extLst>
                <a:ext uri="{FF2B5EF4-FFF2-40B4-BE49-F238E27FC236}">
                  <a16:creationId xmlns:a16="http://schemas.microsoft.com/office/drawing/2014/main" xmlns="" id="{B8762044-876F-43E1-8C83-A11CD75821F9}"/>
                </a:ext>
              </a:extLst>
            </p:cNvPr>
            <p:cNvSpPr>
              <a:spLocks noChangeArrowheads="1"/>
            </p:cNvSpPr>
            <p:nvPr/>
          </p:nvSpPr>
          <p:spPr bwMode="auto">
            <a:xfrm>
              <a:off x="9398000" y="4049534"/>
              <a:ext cx="82550" cy="293688"/>
            </a:xfrm>
            <a:prstGeom prst="ellipse">
              <a:avLst/>
            </a:prstGeom>
            <a:solidFill>
              <a:schemeClr val="tx1">
                <a:lumMod val="75000"/>
                <a:lumOff val="25000"/>
              </a:schemeClr>
            </a:solidFill>
            <a:ln>
              <a:noFill/>
            </a:ln>
          </p:spPr>
          <p:txBody>
            <a:bodyPr vert="horz" wrap="square" lIns="91440" tIns="45720" rIns="91440" bIns="45720" numCol="1" anchor="t" anchorCtr="0" compatLnSpc="1">
              <a:prstTxWarp prst="textNoShape">
                <a:avLst/>
              </a:prstTxWarp>
            </a:bodyPr>
            <a:lstStyle>
              <a:defPPr>
                <a:defRPr lang="zh-CN"/>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endParaRPr lang="id-ID"/>
            </a:p>
          </p:txBody>
        </p:sp>
      </p:grpSp>
      <p:grpSp>
        <p:nvGrpSpPr>
          <p:cNvPr id="9" name="Group 8">
            <a:extLst>
              <a:ext uri="{FF2B5EF4-FFF2-40B4-BE49-F238E27FC236}">
                <a16:creationId xmlns:a16="http://schemas.microsoft.com/office/drawing/2014/main" xmlns="" id="{B769C8C1-5D14-4A6A-B908-A5081694F538}"/>
              </a:ext>
            </a:extLst>
          </p:cNvPr>
          <p:cNvGrpSpPr/>
          <p:nvPr/>
        </p:nvGrpSpPr>
        <p:grpSpPr>
          <a:xfrm rot="18810804">
            <a:off x="3469484" y="5035177"/>
            <a:ext cx="1998273" cy="717613"/>
            <a:chOff x="1608138" y="3187521"/>
            <a:chExt cx="2873375" cy="1031876"/>
          </a:xfrm>
        </p:grpSpPr>
        <p:sp>
          <p:nvSpPr>
            <p:cNvPr id="43" name="Freeform 8">
              <a:extLst>
                <a:ext uri="{FF2B5EF4-FFF2-40B4-BE49-F238E27FC236}">
                  <a16:creationId xmlns:a16="http://schemas.microsoft.com/office/drawing/2014/main" xmlns="" id="{583254C2-503D-4544-9678-EDB524D7D33C}"/>
                </a:ext>
              </a:extLst>
            </p:cNvPr>
            <p:cNvSpPr>
              <a:spLocks/>
            </p:cNvSpPr>
            <p:nvPr/>
          </p:nvSpPr>
          <p:spPr bwMode="auto">
            <a:xfrm>
              <a:off x="1608138" y="3187521"/>
              <a:ext cx="1490662" cy="1031875"/>
            </a:xfrm>
            <a:custGeom>
              <a:avLst/>
              <a:gdLst>
                <a:gd name="T0" fmla="*/ 793 w 939"/>
                <a:gd name="T1" fmla="*/ 650 h 650"/>
                <a:gd name="T2" fmla="*/ 0 w 939"/>
                <a:gd name="T3" fmla="*/ 326 h 650"/>
                <a:gd name="T4" fmla="*/ 793 w 939"/>
                <a:gd name="T5" fmla="*/ 0 h 650"/>
                <a:gd name="T6" fmla="*/ 939 w 939"/>
                <a:gd name="T7" fmla="*/ 0 h 650"/>
                <a:gd name="T8" fmla="*/ 939 w 939"/>
                <a:gd name="T9" fmla="*/ 650 h 650"/>
                <a:gd name="T10" fmla="*/ 793 w 939"/>
                <a:gd name="T11" fmla="*/ 650 h 650"/>
              </a:gdLst>
              <a:ahLst/>
              <a:cxnLst>
                <a:cxn ang="0">
                  <a:pos x="T0" y="T1"/>
                </a:cxn>
                <a:cxn ang="0">
                  <a:pos x="T2" y="T3"/>
                </a:cxn>
                <a:cxn ang="0">
                  <a:pos x="T4" y="T5"/>
                </a:cxn>
                <a:cxn ang="0">
                  <a:pos x="T6" y="T7"/>
                </a:cxn>
                <a:cxn ang="0">
                  <a:pos x="T8" y="T9"/>
                </a:cxn>
                <a:cxn ang="0">
                  <a:pos x="T10" y="T11"/>
                </a:cxn>
              </a:cxnLst>
              <a:rect l="0" t="0" r="r" b="b"/>
              <a:pathLst>
                <a:path w="939" h="650">
                  <a:moveTo>
                    <a:pt x="793" y="650"/>
                  </a:moveTo>
                  <a:lnTo>
                    <a:pt x="0" y="326"/>
                  </a:lnTo>
                  <a:lnTo>
                    <a:pt x="793" y="0"/>
                  </a:lnTo>
                  <a:lnTo>
                    <a:pt x="939" y="0"/>
                  </a:lnTo>
                  <a:lnTo>
                    <a:pt x="939" y="650"/>
                  </a:lnTo>
                  <a:lnTo>
                    <a:pt x="793" y="650"/>
                  </a:lnTo>
                  <a:close/>
                </a:path>
              </a:pathLst>
            </a:custGeom>
            <a:solidFill>
              <a:srgbClr val="D4AC8C"/>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defPPr>
                <a:defRPr lang="zh-CN"/>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endParaRPr lang="id-ID"/>
            </a:p>
          </p:txBody>
        </p:sp>
        <p:sp>
          <p:nvSpPr>
            <p:cNvPr id="44" name="Freeform 9">
              <a:extLst>
                <a:ext uri="{FF2B5EF4-FFF2-40B4-BE49-F238E27FC236}">
                  <a16:creationId xmlns:a16="http://schemas.microsoft.com/office/drawing/2014/main" xmlns="" id="{A3672588-6CD7-44CF-AA68-6E5A2EB5BE25}"/>
                </a:ext>
              </a:extLst>
            </p:cNvPr>
            <p:cNvSpPr>
              <a:spLocks/>
            </p:cNvSpPr>
            <p:nvPr/>
          </p:nvSpPr>
          <p:spPr bwMode="auto">
            <a:xfrm>
              <a:off x="2738438" y="3187521"/>
              <a:ext cx="1743075" cy="344488"/>
            </a:xfrm>
            <a:custGeom>
              <a:avLst/>
              <a:gdLst>
                <a:gd name="T0" fmla="*/ 464 w 464"/>
                <a:gd name="T1" fmla="*/ 0 h 91"/>
                <a:gd name="T2" fmla="*/ 41 w 464"/>
                <a:gd name="T3" fmla="*/ 0 h 91"/>
                <a:gd name="T4" fmla="*/ 16 w 464"/>
                <a:gd name="T5" fmla="*/ 14 h 91"/>
                <a:gd name="T6" fmla="*/ 5 w 464"/>
                <a:gd name="T7" fmla="*/ 31 h 91"/>
                <a:gd name="T8" fmla="*/ 5 w 464"/>
                <a:gd name="T9" fmla="*/ 59 h 91"/>
                <a:gd name="T10" fmla="*/ 16 w 464"/>
                <a:gd name="T11" fmla="*/ 77 h 91"/>
                <a:gd name="T12" fmla="*/ 41 w 464"/>
                <a:gd name="T13" fmla="*/ 91 h 91"/>
                <a:gd name="T14" fmla="*/ 464 w 464"/>
                <a:gd name="T15" fmla="*/ 91 h 91"/>
                <a:gd name="T16" fmla="*/ 464 w 464"/>
                <a:gd name="T17" fmla="*/ 0 h 9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Lst>
              <a:rect l="0" t="0" r="r" b="b"/>
              <a:pathLst>
                <a:path w="464" h="91">
                  <a:moveTo>
                    <a:pt x="464" y="0"/>
                  </a:moveTo>
                  <a:cubicBezTo>
                    <a:pt x="41" y="0"/>
                    <a:pt x="41" y="0"/>
                    <a:pt x="41" y="0"/>
                  </a:cubicBezTo>
                  <a:cubicBezTo>
                    <a:pt x="32" y="0"/>
                    <a:pt x="21" y="6"/>
                    <a:pt x="16" y="14"/>
                  </a:cubicBezTo>
                  <a:cubicBezTo>
                    <a:pt x="5" y="31"/>
                    <a:pt x="5" y="31"/>
                    <a:pt x="5" y="31"/>
                  </a:cubicBezTo>
                  <a:cubicBezTo>
                    <a:pt x="0" y="39"/>
                    <a:pt x="0" y="52"/>
                    <a:pt x="5" y="59"/>
                  </a:cubicBezTo>
                  <a:cubicBezTo>
                    <a:pt x="16" y="77"/>
                    <a:pt x="16" y="77"/>
                    <a:pt x="16" y="77"/>
                  </a:cubicBezTo>
                  <a:cubicBezTo>
                    <a:pt x="21" y="85"/>
                    <a:pt x="32" y="91"/>
                    <a:pt x="41" y="91"/>
                  </a:cubicBezTo>
                  <a:cubicBezTo>
                    <a:pt x="464" y="91"/>
                    <a:pt x="464" y="91"/>
                    <a:pt x="464" y="91"/>
                  </a:cubicBezTo>
                  <a:lnTo>
                    <a:pt x="464" y="0"/>
                  </a:lnTo>
                  <a:close/>
                </a:path>
              </a:pathLst>
            </a:custGeom>
            <a:solidFill>
              <a:schemeClr val="accent1">
                <a:lumMod val="60000"/>
                <a:lumOff val="40000"/>
              </a:schemeClr>
            </a:solidFill>
            <a:ln>
              <a:noFill/>
            </a:ln>
          </p:spPr>
          <p:txBody>
            <a:bodyPr vert="horz" wrap="square" lIns="91440" tIns="45720" rIns="91440" bIns="45720" numCol="1" anchor="t" anchorCtr="0" compatLnSpc="1">
              <a:prstTxWarp prst="textNoShape">
                <a:avLst/>
              </a:prstTxWarp>
            </a:bodyPr>
            <a:lstStyle>
              <a:defPPr>
                <a:defRPr lang="zh-CN"/>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endParaRPr lang="id-ID"/>
            </a:p>
          </p:txBody>
        </p:sp>
        <p:sp>
          <p:nvSpPr>
            <p:cNvPr id="45" name="Freeform 10">
              <a:extLst>
                <a:ext uri="{FF2B5EF4-FFF2-40B4-BE49-F238E27FC236}">
                  <a16:creationId xmlns:a16="http://schemas.microsoft.com/office/drawing/2014/main" xmlns="" id="{410492BB-3AAC-4F3F-A687-4A904BAD67ED}"/>
                </a:ext>
              </a:extLst>
            </p:cNvPr>
            <p:cNvSpPr>
              <a:spLocks/>
            </p:cNvSpPr>
            <p:nvPr/>
          </p:nvSpPr>
          <p:spPr bwMode="auto">
            <a:xfrm>
              <a:off x="2738438" y="3532009"/>
              <a:ext cx="1743075" cy="342900"/>
            </a:xfrm>
            <a:custGeom>
              <a:avLst/>
              <a:gdLst>
                <a:gd name="T0" fmla="*/ 464 w 464"/>
                <a:gd name="T1" fmla="*/ 0 h 91"/>
                <a:gd name="T2" fmla="*/ 41 w 464"/>
                <a:gd name="T3" fmla="*/ 0 h 91"/>
                <a:gd name="T4" fmla="*/ 16 w 464"/>
                <a:gd name="T5" fmla="*/ 14 h 91"/>
                <a:gd name="T6" fmla="*/ 5 w 464"/>
                <a:gd name="T7" fmla="*/ 32 h 91"/>
                <a:gd name="T8" fmla="*/ 5 w 464"/>
                <a:gd name="T9" fmla="*/ 60 h 91"/>
                <a:gd name="T10" fmla="*/ 16 w 464"/>
                <a:gd name="T11" fmla="*/ 77 h 91"/>
                <a:gd name="T12" fmla="*/ 41 w 464"/>
                <a:gd name="T13" fmla="*/ 91 h 91"/>
                <a:gd name="T14" fmla="*/ 464 w 464"/>
                <a:gd name="T15" fmla="*/ 91 h 91"/>
                <a:gd name="T16" fmla="*/ 464 w 464"/>
                <a:gd name="T17" fmla="*/ 0 h 9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Lst>
              <a:rect l="0" t="0" r="r" b="b"/>
              <a:pathLst>
                <a:path w="464" h="91">
                  <a:moveTo>
                    <a:pt x="464" y="0"/>
                  </a:moveTo>
                  <a:cubicBezTo>
                    <a:pt x="41" y="0"/>
                    <a:pt x="41" y="0"/>
                    <a:pt x="41" y="0"/>
                  </a:cubicBezTo>
                  <a:cubicBezTo>
                    <a:pt x="32" y="0"/>
                    <a:pt x="21" y="6"/>
                    <a:pt x="16" y="14"/>
                  </a:cubicBezTo>
                  <a:cubicBezTo>
                    <a:pt x="5" y="32"/>
                    <a:pt x="5" y="32"/>
                    <a:pt x="5" y="32"/>
                  </a:cubicBezTo>
                  <a:cubicBezTo>
                    <a:pt x="0" y="39"/>
                    <a:pt x="0" y="52"/>
                    <a:pt x="5" y="60"/>
                  </a:cubicBezTo>
                  <a:cubicBezTo>
                    <a:pt x="16" y="77"/>
                    <a:pt x="16" y="77"/>
                    <a:pt x="16" y="77"/>
                  </a:cubicBezTo>
                  <a:cubicBezTo>
                    <a:pt x="21" y="85"/>
                    <a:pt x="32" y="91"/>
                    <a:pt x="41" y="91"/>
                  </a:cubicBezTo>
                  <a:cubicBezTo>
                    <a:pt x="464" y="91"/>
                    <a:pt x="464" y="91"/>
                    <a:pt x="464" y="91"/>
                  </a:cubicBezTo>
                  <a:lnTo>
                    <a:pt x="464" y="0"/>
                  </a:lnTo>
                  <a:close/>
                </a:path>
              </a:pathLst>
            </a:custGeom>
            <a:solidFill>
              <a:schemeClr val="accent1"/>
            </a:solidFill>
            <a:ln>
              <a:noFill/>
            </a:ln>
          </p:spPr>
          <p:txBody>
            <a:bodyPr vert="horz" wrap="square" lIns="91440" tIns="45720" rIns="91440" bIns="45720" numCol="1" anchor="t" anchorCtr="0" compatLnSpc="1">
              <a:prstTxWarp prst="textNoShape">
                <a:avLst/>
              </a:prstTxWarp>
            </a:bodyPr>
            <a:lstStyle>
              <a:defPPr>
                <a:defRPr lang="zh-CN"/>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endParaRPr lang="id-ID"/>
            </a:p>
          </p:txBody>
        </p:sp>
        <p:sp>
          <p:nvSpPr>
            <p:cNvPr id="46" name="Freeform 11">
              <a:extLst>
                <a:ext uri="{FF2B5EF4-FFF2-40B4-BE49-F238E27FC236}">
                  <a16:creationId xmlns:a16="http://schemas.microsoft.com/office/drawing/2014/main" xmlns="" id="{C25F6F81-707B-4DB6-89FA-44819FB9F135}"/>
                </a:ext>
              </a:extLst>
            </p:cNvPr>
            <p:cNvSpPr>
              <a:spLocks/>
            </p:cNvSpPr>
            <p:nvPr/>
          </p:nvSpPr>
          <p:spPr bwMode="auto">
            <a:xfrm>
              <a:off x="2738438" y="3874909"/>
              <a:ext cx="1743075" cy="344488"/>
            </a:xfrm>
            <a:custGeom>
              <a:avLst/>
              <a:gdLst>
                <a:gd name="T0" fmla="*/ 464 w 464"/>
                <a:gd name="T1" fmla="*/ 0 h 91"/>
                <a:gd name="T2" fmla="*/ 41 w 464"/>
                <a:gd name="T3" fmla="*/ 0 h 91"/>
                <a:gd name="T4" fmla="*/ 16 w 464"/>
                <a:gd name="T5" fmla="*/ 14 h 91"/>
                <a:gd name="T6" fmla="*/ 5 w 464"/>
                <a:gd name="T7" fmla="*/ 32 h 91"/>
                <a:gd name="T8" fmla="*/ 5 w 464"/>
                <a:gd name="T9" fmla="*/ 60 h 91"/>
                <a:gd name="T10" fmla="*/ 16 w 464"/>
                <a:gd name="T11" fmla="*/ 77 h 91"/>
                <a:gd name="T12" fmla="*/ 41 w 464"/>
                <a:gd name="T13" fmla="*/ 91 h 91"/>
                <a:gd name="T14" fmla="*/ 464 w 464"/>
                <a:gd name="T15" fmla="*/ 91 h 91"/>
                <a:gd name="T16" fmla="*/ 464 w 464"/>
                <a:gd name="T17" fmla="*/ 0 h 9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Lst>
              <a:rect l="0" t="0" r="r" b="b"/>
              <a:pathLst>
                <a:path w="464" h="91">
                  <a:moveTo>
                    <a:pt x="464" y="0"/>
                  </a:moveTo>
                  <a:cubicBezTo>
                    <a:pt x="41" y="0"/>
                    <a:pt x="41" y="0"/>
                    <a:pt x="41" y="0"/>
                  </a:cubicBezTo>
                  <a:cubicBezTo>
                    <a:pt x="32" y="0"/>
                    <a:pt x="21" y="6"/>
                    <a:pt x="16" y="14"/>
                  </a:cubicBezTo>
                  <a:cubicBezTo>
                    <a:pt x="5" y="32"/>
                    <a:pt x="5" y="32"/>
                    <a:pt x="5" y="32"/>
                  </a:cubicBezTo>
                  <a:cubicBezTo>
                    <a:pt x="0" y="40"/>
                    <a:pt x="0" y="52"/>
                    <a:pt x="5" y="60"/>
                  </a:cubicBezTo>
                  <a:cubicBezTo>
                    <a:pt x="16" y="77"/>
                    <a:pt x="16" y="77"/>
                    <a:pt x="16" y="77"/>
                  </a:cubicBezTo>
                  <a:cubicBezTo>
                    <a:pt x="21" y="85"/>
                    <a:pt x="32" y="91"/>
                    <a:pt x="41" y="91"/>
                  </a:cubicBezTo>
                  <a:cubicBezTo>
                    <a:pt x="464" y="91"/>
                    <a:pt x="464" y="91"/>
                    <a:pt x="464" y="91"/>
                  </a:cubicBezTo>
                  <a:lnTo>
                    <a:pt x="464" y="0"/>
                  </a:lnTo>
                  <a:close/>
                </a:path>
              </a:pathLst>
            </a:custGeom>
            <a:solidFill>
              <a:schemeClr val="accent1">
                <a:lumMod val="75000"/>
              </a:schemeClr>
            </a:solidFill>
            <a:ln>
              <a:noFill/>
            </a:ln>
          </p:spPr>
          <p:txBody>
            <a:bodyPr vert="horz" wrap="square" lIns="91440" tIns="45720" rIns="91440" bIns="45720" numCol="1" anchor="t" anchorCtr="0" compatLnSpc="1">
              <a:prstTxWarp prst="textNoShape">
                <a:avLst/>
              </a:prstTxWarp>
            </a:bodyPr>
            <a:lstStyle>
              <a:defPPr>
                <a:defRPr lang="zh-CN"/>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endParaRPr lang="id-ID"/>
            </a:p>
          </p:txBody>
        </p:sp>
        <p:sp>
          <p:nvSpPr>
            <p:cNvPr id="47" name="Freeform 22">
              <a:extLst>
                <a:ext uri="{FF2B5EF4-FFF2-40B4-BE49-F238E27FC236}">
                  <a16:creationId xmlns:a16="http://schemas.microsoft.com/office/drawing/2014/main" xmlns="" id="{ED79A4C3-A613-4D67-851C-8F6E2EEB953D}"/>
                </a:ext>
              </a:extLst>
            </p:cNvPr>
            <p:cNvSpPr>
              <a:spLocks/>
            </p:cNvSpPr>
            <p:nvPr/>
          </p:nvSpPr>
          <p:spPr bwMode="auto">
            <a:xfrm>
              <a:off x="1608138" y="3538359"/>
              <a:ext cx="428625" cy="333375"/>
            </a:xfrm>
            <a:custGeom>
              <a:avLst/>
              <a:gdLst>
                <a:gd name="T0" fmla="*/ 114 w 114"/>
                <a:gd name="T1" fmla="*/ 49 h 88"/>
                <a:gd name="T2" fmla="*/ 107 w 114"/>
                <a:gd name="T3" fmla="*/ 0 h 88"/>
                <a:gd name="T4" fmla="*/ 0 w 114"/>
                <a:gd name="T5" fmla="*/ 44 h 88"/>
                <a:gd name="T6" fmla="*/ 109 w 114"/>
                <a:gd name="T7" fmla="*/ 88 h 88"/>
                <a:gd name="T8" fmla="*/ 114 w 114"/>
                <a:gd name="T9" fmla="*/ 49 h 88"/>
              </a:gdLst>
              <a:ahLst/>
              <a:cxnLst>
                <a:cxn ang="0">
                  <a:pos x="T0" y="T1"/>
                </a:cxn>
                <a:cxn ang="0">
                  <a:pos x="T2" y="T3"/>
                </a:cxn>
                <a:cxn ang="0">
                  <a:pos x="T4" y="T5"/>
                </a:cxn>
                <a:cxn ang="0">
                  <a:pos x="T6" y="T7"/>
                </a:cxn>
                <a:cxn ang="0">
                  <a:pos x="T8" y="T9"/>
                </a:cxn>
              </a:cxnLst>
              <a:rect l="0" t="0" r="r" b="b"/>
              <a:pathLst>
                <a:path w="114" h="88">
                  <a:moveTo>
                    <a:pt x="114" y="49"/>
                  </a:moveTo>
                  <a:cubicBezTo>
                    <a:pt x="114" y="32"/>
                    <a:pt x="111" y="15"/>
                    <a:pt x="107" y="0"/>
                  </a:cubicBezTo>
                  <a:cubicBezTo>
                    <a:pt x="0" y="44"/>
                    <a:pt x="0" y="44"/>
                    <a:pt x="0" y="44"/>
                  </a:cubicBezTo>
                  <a:cubicBezTo>
                    <a:pt x="109" y="88"/>
                    <a:pt x="109" y="88"/>
                    <a:pt x="109" y="88"/>
                  </a:cubicBezTo>
                  <a:cubicBezTo>
                    <a:pt x="112" y="76"/>
                    <a:pt x="114" y="63"/>
                    <a:pt x="114" y="49"/>
                  </a:cubicBezTo>
                  <a:close/>
                </a:path>
              </a:pathLst>
            </a:custGeom>
            <a:solidFill>
              <a:schemeClr val="tx1">
                <a:lumMod val="75000"/>
                <a:lumOff val="25000"/>
              </a:schemeClr>
            </a:solidFill>
            <a:ln>
              <a:noFill/>
            </a:ln>
          </p:spPr>
          <p:txBody>
            <a:bodyPr vert="horz" wrap="square" lIns="91440" tIns="45720" rIns="91440" bIns="45720" numCol="1" anchor="t" anchorCtr="0" compatLnSpc="1">
              <a:prstTxWarp prst="textNoShape">
                <a:avLst/>
              </a:prstTxWarp>
            </a:bodyPr>
            <a:lstStyle>
              <a:defPPr>
                <a:defRPr lang="zh-CN"/>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endParaRPr lang="id-ID"/>
            </a:p>
          </p:txBody>
        </p:sp>
      </p:grpSp>
      <p:sp>
        <p:nvSpPr>
          <p:cNvPr id="10" name="Freeform 27">
            <a:extLst>
              <a:ext uri="{FF2B5EF4-FFF2-40B4-BE49-F238E27FC236}">
                <a16:creationId xmlns:a16="http://schemas.microsoft.com/office/drawing/2014/main" xmlns="" id="{4E2D9EB6-3F00-4742-BF37-E14BDC3CAEB5}"/>
              </a:ext>
            </a:extLst>
          </p:cNvPr>
          <p:cNvSpPr>
            <a:spLocks/>
          </p:cNvSpPr>
          <p:nvPr/>
        </p:nvSpPr>
        <p:spPr bwMode="auto">
          <a:xfrm>
            <a:off x="2884263" y="2460882"/>
            <a:ext cx="6038851" cy="2151062"/>
          </a:xfrm>
          <a:custGeom>
            <a:avLst/>
            <a:gdLst>
              <a:gd name="T0" fmla="*/ 3799 w 3804"/>
              <a:gd name="T1" fmla="*/ 0 h 1355"/>
              <a:gd name="T2" fmla="*/ 372 w 3804"/>
              <a:gd name="T3" fmla="*/ 0 h 1355"/>
              <a:gd name="T4" fmla="*/ 0 w 3804"/>
              <a:gd name="T5" fmla="*/ 679 h 1355"/>
              <a:gd name="T6" fmla="*/ 372 w 3804"/>
              <a:gd name="T7" fmla="*/ 1355 h 1355"/>
              <a:gd name="T8" fmla="*/ 3804 w 3804"/>
              <a:gd name="T9" fmla="*/ 1355 h 1355"/>
              <a:gd name="T10" fmla="*/ 3799 w 3804"/>
              <a:gd name="T11" fmla="*/ 0 h 1355"/>
            </a:gdLst>
            <a:ahLst/>
            <a:cxnLst>
              <a:cxn ang="0">
                <a:pos x="T0" y="T1"/>
              </a:cxn>
              <a:cxn ang="0">
                <a:pos x="T2" y="T3"/>
              </a:cxn>
              <a:cxn ang="0">
                <a:pos x="T4" y="T5"/>
              </a:cxn>
              <a:cxn ang="0">
                <a:pos x="T6" y="T7"/>
              </a:cxn>
              <a:cxn ang="0">
                <a:pos x="T8" y="T9"/>
              </a:cxn>
              <a:cxn ang="0">
                <a:pos x="T10" y="T11"/>
              </a:cxn>
            </a:cxnLst>
            <a:rect l="0" t="0" r="r" b="b"/>
            <a:pathLst>
              <a:path w="3804" h="1355">
                <a:moveTo>
                  <a:pt x="3799" y="0"/>
                </a:moveTo>
                <a:lnTo>
                  <a:pt x="372" y="0"/>
                </a:lnTo>
                <a:lnTo>
                  <a:pt x="0" y="679"/>
                </a:lnTo>
                <a:lnTo>
                  <a:pt x="372" y="1355"/>
                </a:lnTo>
                <a:lnTo>
                  <a:pt x="3804" y="1355"/>
                </a:lnTo>
                <a:lnTo>
                  <a:pt x="3799" y="0"/>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defPPr>
              <a:defRPr lang="zh-CN"/>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endParaRPr lang="id-ID"/>
          </a:p>
        </p:txBody>
      </p:sp>
      <p:sp>
        <p:nvSpPr>
          <p:cNvPr id="11" name="TextBox 36">
            <a:extLst>
              <a:ext uri="{FF2B5EF4-FFF2-40B4-BE49-F238E27FC236}">
                <a16:creationId xmlns:a16="http://schemas.microsoft.com/office/drawing/2014/main" xmlns="" id="{AA6C4F67-FCB4-4E75-8FF0-443840FE83DE}"/>
              </a:ext>
            </a:extLst>
          </p:cNvPr>
          <p:cNvSpPr txBox="1"/>
          <p:nvPr/>
        </p:nvSpPr>
        <p:spPr>
          <a:xfrm>
            <a:off x="5242109" y="4894380"/>
            <a:ext cx="1626320" cy="830997"/>
          </a:xfrm>
          <a:prstGeom prst="rect">
            <a:avLst/>
          </a:prstGeom>
          <a:noFill/>
        </p:spPr>
        <p:txBody>
          <a:bodyPr wrap="square" rtlCol="0">
            <a:spAutoFit/>
          </a:bodyPr>
          <a:lstStyle>
            <a:defPPr>
              <a:defRPr lang="zh-CN"/>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pPr algn="ctr"/>
            <a:r>
              <a:rPr lang="en-SG" sz="2400" b="1" dirty="0" err="1">
                <a:solidFill>
                  <a:schemeClr val="bg1"/>
                </a:solidFill>
                <a:latin typeface="Times New Roman" panose="02020603050405020304" pitchFamily="18" charset="0"/>
                <a:cs typeface="Times New Roman" panose="02020603050405020304" pitchFamily="18" charset="0"/>
              </a:rPr>
              <a:t>Khả</a:t>
            </a:r>
            <a:r>
              <a:rPr lang="en-SG" sz="2400" b="1" dirty="0">
                <a:solidFill>
                  <a:schemeClr val="bg1"/>
                </a:solidFill>
                <a:latin typeface="Times New Roman" panose="02020603050405020304" pitchFamily="18" charset="0"/>
                <a:cs typeface="Times New Roman" panose="02020603050405020304" pitchFamily="18" charset="0"/>
              </a:rPr>
              <a:t> </a:t>
            </a:r>
            <a:r>
              <a:rPr lang="en-SG" sz="2400" b="1" dirty="0" err="1">
                <a:solidFill>
                  <a:schemeClr val="bg1"/>
                </a:solidFill>
                <a:latin typeface="Times New Roman" panose="02020603050405020304" pitchFamily="18" charset="0"/>
                <a:cs typeface="Times New Roman" panose="02020603050405020304" pitchFamily="18" charset="0"/>
              </a:rPr>
              <a:t>năng</a:t>
            </a:r>
            <a:r>
              <a:rPr lang="en-SG" sz="2400" b="1" dirty="0">
                <a:solidFill>
                  <a:schemeClr val="bg1"/>
                </a:solidFill>
                <a:latin typeface="Times New Roman" panose="02020603050405020304" pitchFamily="18" charset="0"/>
                <a:cs typeface="Times New Roman" panose="02020603050405020304" pitchFamily="18" charset="0"/>
              </a:rPr>
              <a:t> </a:t>
            </a:r>
            <a:r>
              <a:rPr lang="en-SG" sz="2400" b="1" dirty="0" err="1">
                <a:solidFill>
                  <a:schemeClr val="bg1"/>
                </a:solidFill>
                <a:latin typeface="Times New Roman" panose="02020603050405020304" pitchFamily="18" charset="0"/>
                <a:cs typeface="Times New Roman" panose="02020603050405020304" pitchFamily="18" charset="0"/>
              </a:rPr>
              <a:t>sử</a:t>
            </a:r>
            <a:r>
              <a:rPr lang="en-SG" sz="2400" b="1" dirty="0">
                <a:solidFill>
                  <a:schemeClr val="bg1"/>
                </a:solidFill>
                <a:latin typeface="Times New Roman" panose="02020603050405020304" pitchFamily="18" charset="0"/>
                <a:cs typeface="Times New Roman" panose="02020603050405020304" pitchFamily="18" charset="0"/>
              </a:rPr>
              <a:t> </a:t>
            </a:r>
            <a:r>
              <a:rPr lang="en-SG" sz="2400" b="1" dirty="0" err="1">
                <a:solidFill>
                  <a:schemeClr val="bg1"/>
                </a:solidFill>
                <a:latin typeface="Times New Roman" panose="02020603050405020304" pitchFamily="18" charset="0"/>
                <a:cs typeface="Times New Roman" panose="02020603050405020304" pitchFamily="18" charset="0"/>
              </a:rPr>
              <a:t>dụng</a:t>
            </a:r>
            <a:endParaRPr lang="id-ID" sz="2400" b="1" dirty="0">
              <a:solidFill>
                <a:schemeClr val="bg1"/>
              </a:solidFill>
              <a:latin typeface="Times New Roman" panose="02020603050405020304" pitchFamily="18" charset="0"/>
              <a:cs typeface="Times New Roman" panose="02020603050405020304" pitchFamily="18" charset="0"/>
            </a:endParaRPr>
          </a:p>
        </p:txBody>
      </p:sp>
      <p:sp>
        <p:nvSpPr>
          <p:cNvPr id="13" name="TextBox 38">
            <a:extLst>
              <a:ext uri="{FF2B5EF4-FFF2-40B4-BE49-F238E27FC236}">
                <a16:creationId xmlns:a16="http://schemas.microsoft.com/office/drawing/2014/main" xmlns="" id="{F263C29D-2AB8-4303-A17E-4F5571A7265F}"/>
              </a:ext>
            </a:extLst>
          </p:cNvPr>
          <p:cNvSpPr txBox="1"/>
          <p:nvPr/>
        </p:nvSpPr>
        <p:spPr>
          <a:xfrm>
            <a:off x="3304762" y="3625437"/>
            <a:ext cx="1632303" cy="830997"/>
          </a:xfrm>
          <a:prstGeom prst="rect">
            <a:avLst/>
          </a:prstGeom>
          <a:noFill/>
        </p:spPr>
        <p:txBody>
          <a:bodyPr wrap="square" rtlCol="0">
            <a:spAutoFit/>
          </a:bodyPr>
          <a:lstStyle>
            <a:defPPr>
              <a:defRPr lang="zh-CN"/>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pPr algn="r"/>
            <a:r>
              <a:rPr lang="en-SG" sz="2400" b="1" dirty="0" err="1">
                <a:solidFill>
                  <a:schemeClr val="bg1"/>
                </a:solidFill>
                <a:latin typeface="Times New Roman" panose="02020603050405020304" pitchFamily="18" charset="0"/>
                <a:cs typeface="Times New Roman" panose="02020603050405020304" pitchFamily="18" charset="0"/>
              </a:rPr>
              <a:t>Dấu</a:t>
            </a:r>
            <a:r>
              <a:rPr lang="en-SG" sz="2400" b="1" dirty="0">
                <a:solidFill>
                  <a:schemeClr val="bg1"/>
                </a:solidFill>
                <a:latin typeface="Times New Roman" panose="02020603050405020304" pitchFamily="18" charset="0"/>
                <a:cs typeface="Times New Roman" panose="02020603050405020304" pitchFamily="18" charset="0"/>
              </a:rPr>
              <a:t> </a:t>
            </a:r>
            <a:r>
              <a:rPr lang="en-SG" sz="2400" b="1" dirty="0" err="1">
                <a:solidFill>
                  <a:schemeClr val="bg1"/>
                </a:solidFill>
                <a:latin typeface="Times New Roman" panose="02020603050405020304" pitchFamily="18" charset="0"/>
                <a:cs typeface="Times New Roman" panose="02020603050405020304" pitchFamily="18" charset="0"/>
              </a:rPr>
              <a:t>hiệu</a:t>
            </a:r>
            <a:r>
              <a:rPr lang="en-SG" sz="2400" b="1" dirty="0">
                <a:solidFill>
                  <a:schemeClr val="bg1"/>
                </a:solidFill>
                <a:latin typeface="Times New Roman" panose="02020603050405020304" pitchFamily="18" charset="0"/>
                <a:cs typeface="Times New Roman" panose="02020603050405020304" pitchFamily="18" charset="0"/>
              </a:rPr>
              <a:t> </a:t>
            </a:r>
            <a:r>
              <a:rPr lang="en-SG" sz="2400" b="1" dirty="0" err="1">
                <a:solidFill>
                  <a:schemeClr val="bg1"/>
                </a:solidFill>
                <a:latin typeface="Times New Roman" panose="02020603050405020304" pitchFamily="18" charset="0"/>
                <a:cs typeface="Times New Roman" panose="02020603050405020304" pitchFamily="18" charset="0"/>
              </a:rPr>
              <a:t>nhận</a:t>
            </a:r>
            <a:r>
              <a:rPr lang="en-SG" sz="2400" b="1" dirty="0">
                <a:solidFill>
                  <a:schemeClr val="bg1"/>
                </a:solidFill>
                <a:latin typeface="Times New Roman" panose="02020603050405020304" pitchFamily="18" charset="0"/>
                <a:cs typeface="Times New Roman" panose="02020603050405020304" pitchFamily="18" charset="0"/>
              </a:rPr>
              <a:t> </a:t>
            </a:r>
            <a:r>
              <a:rPr lang="en-SG" sz="2400" b="1" dirty="0" err="1">
                <a:solidFill>
                  <a:schemeClr val="bg1"/>
                </a:solidFill>
                <a:latin typeface="Times New Roman" panose="02020603050405020304" pitchFamily="18" charset="0"/>
                <a:cs typeface="Times New Roman" panose="02020603050405020304" pitchFamily="18" charset="0"/>
              </a:rPr>
              <a:t>biết</a:t>
            </a:r>
            <a:endParaRPr lang="id-ID" sz="2400" b="1" dirty="0">
              <a:solidFill>
                <a:schemeClr val="bg1"/>
              </a:solidFill>
              <a:latin typeface="Times New Roman" panose="02020603050405020304" pitchFamily="18" charset="0"/>
              <a:cs typeface="Times New Roman" panose="02020603050405020304" pitchFamily="18" charset="0"/>
            </a:endParaRPr>
          </a:p>
        </p:txBody>
      </p:sp>
      <p:sp>
        <p:nvSpPr>
          <p:cNvPr id="14" name="TextBox 39">
            <a:extLst>
              <a:ext uri="{FF2B5EF4-FFF2-40B4-BE49-F238E27FC236}">
                <a16:creationId xmlns:a16="http://schemas.microsoft.com/office/drawing/2014/main" xmlns="" id="{4030C6F6-6A90-4E60-88F3-B3E71B89B7D3}"/>
              </a:ext>
            </a:extLst>
          </p:cNvPr>
          <p:cNvSpPr txBox="1"/>
          <p:nvPr/>
        </p:nvSpPr>
        <p:spPr>
          <a:xfrm>
            <a:off x="6707349" y="3468762"/>
            <a:ext cx="1627369" cy="461665"/>
          </a:xfrm>
          <a:prstGeom prst="rect">
            <a:avLst/>
          </a:prstGeom>
          <a:noFill/>
        </p:spPr>
        <p:txBody>
          <a:bodyPr wrap="none" rtlCol="0">
            <a:spAutoFit/>
          </a:bodyPr>
          <a:lstStyle>
            <a:defPPr>
              <a:defRPr lang="zh-CN"/>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r>
              <a:rPr lang="en-SG" sz="2400" b="1" dirty="0" err="1">
                <a:solidFill>
                  <a:schemeClr val="bg1"/>
                </a:solidFill>
                <a:latin typeface="Times New Roman" panose="02020603050405020304" pitchFamily="18" charset="0"/>
                <a:cs typeface="Times New Roman" panose="02020603050405020304" pitchFamily="18" charset="0"/>
              </a:rPr>
              <a:t>Chức</a:t>
            </a:r>
            <a:r>
              <a:rPr lang="en-SG" sz="2400" b="1" dirty="0">
                <a:solidFill>
                  <a:schemeClr val="bg1"/>
                </a:solidFill>
                <a:latin typeface="Times New Roman" panose="02020603050405020304" pitchFamily="18" charset="0"/>
                <a:cs typeface="Times New Roman" panose="02020603050405020304" pitchFamily="18" charset="0"/>
              </a:rPr>
              <a:t> </a:t>
            </a:r>
            <a:r>
              <a:rPr lang="en-SG" sz="2400" b="1" dirty="0" err="1">
                <a:solidFill>
                  <a:schemeClr val="bg1"/>
                </a:solidFill>
                <a:latin typeface="Times New Roman" panose="02020603050405020304" pitchFamily="18" charset="0"/>
                <a:cs typeface="Times New Roman" panose="02020603050405020304" pitchFamily="18" charset="0"/>
              </a:rPr>
              <a:t>năng</a:t>
            </a:r>
            <a:endParaRPr lang="id-ID" sz="2400" b="1" dirty="0">
              <a:solidFill>
                <a:schemeClr val="bg1"/>
              </a:solidFill>
              <a:latin typeface="Times New Roman" panose="02020603050405020304" pitchFamily="18" charset="0"/>
              <a:cs typeface="Times New Roman" panose="02020603050405020304" pitchFamily="18" charset="0"/>
            </a:endParaRPr>
          </a:p>
        </p:txBody>
      </p:sp>
      <p:sp>
        <p:nvSpPr>
          <p:cNvPr id="15" name="TextBox 40">
            <a:extLst>
              <a:ext uri="{FF2B5EF4-FFF2-40B4-BE49-F238E27FC236}">
                <a16:creationId xmlns:a16="http://schemas.microsoft.com/office/drawing/2014/main" xmlns="" id="{E6CDEDA2-A6A4-4E49-9370-FBB194EAF274}"/>
              </a:ext>
            </a:extLst>
          </p:cNvPr>
          <p:cNvSpPr txBox="1"/>
          <p:nvPr/>
        </p:nvSpPr>
        <p:spPr>
          <a:xfrm>
            <a:off x="4871180" y="1980248"/>
            <a:ext cx="1749709" cy="830997"/>
          </a:xfrm>
          <a:prstGeom prst="rect">
            <a:avLst/>
          </a:prstGeom>
          <a:noFill/>
        </p:spPr>
        <p:txBody>
          <a:bodyPr wrap="square" rtlCol="0">
            <a:spAutoFit/>
          </a:bodyPr>
          <a:lstStyle>
            <a:defPPr>
              <a:defRPr lang="zh-CN"/>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pPr algn="ctr"/>
            <a:r>
              <a:rPr lang="en-SG" sz="2400" b="1" dirty="0" err="1">
                <a:solidFill>
                  <a:schemeClr val="bg1"/>
                </a:solidFill>
                <a:latin typeface="Times New Roman" panose="02020603050405020304" pitchFamily="18" charset="0"/>
                <a:cs typeface="Times New Roman" panose="02020603050405020304" pitchFamily="18" charset="0"/>
              </a:rPr>
              <a:t>Đặc</a:t>
            </a:r>
            <a:r>
              <a:rPr lang="en-SG" sz="2400" b="1" dirty="0">
                <a:solidFill>
                  <a:schemeClr val="bg1"/>
                </a:solidFill>
                <a:latin typeface="Times New Roman" panose="02020603050405020304" pitchFamily="18" charset="0"/>
                <a:cs typeface="Times New Roman" panose="02020603050405020304" pitchFamily="18" charset="0"/>
              </a:rPr>
              <a:t> </a:t>
            </a:r>
            <a:r>
              <a:rPr lang="en-SG" sz="2400" b="1" dirty="0" err="1">
                <a:solidFill>
                  <a:schemeClr val="bg1"/>
                </a:solidFill>
                <a:latin typeface="Times New Roman" panose="02020603050405020304" pitchFamily="18" charset="0"/>
                <a:cs typeface="Times New Roman" panose="02020603050405020304" pitchFamily="18" charset="0"/>
              </a:rPr>
              <a:t>điểm</a:t>
            </a:r>
            <a:r>
              <a:rPr lang="en-SG" sz="2400" b="1" dirty="0">
                <a:solidFill>
                  <a:schemeClr val="bg1"/>
                </a:solidFill>
                <a:latin typeface="Times New Roman" panose="02020603050405020304" pitchFamily="18" charset="0"/>
                <a:cs typeface="Times New Roman" panose="02020603050405020304" pitchFamily="18" charset="0"/>
              </a:rPr>
              <a:t> </a:t>
            </a:r>
            <a:r>
              <a:rPr lang="en-SG" sz="2400" b="1" dirty="0" err="1">
                <a:solidFill>
                  <a:schemeClr val="bg1"/>
                </a:solidFill>
                <a:latin typeface="Times New Roman" panose="02020603050405020304" pitchFamily="18" charset="0"/>
                <a:cs typeface="Times New Roman" panose="02020603050405020304" pitchFamily="18" charset="0"/>
              </a:rPr>
              <a:t>hình</a:t>
            </a:r>
            <a:r>
              <a:rPr lang="en-SG" sz="2400" b="1" dirty="0">
                <a:solidFill>
                  <a:schemeClr val="bg1"/>
                </a:solidFill>
                <a:latin typeface="Times New Roman" panose="02020603050405020304" pitchFamily="18" charset="0"/>
                <a:cs typeface="Times New Roman" panose="02020603050405020304" pitchFamily="18" charset="0"/>
              </a:rPr>
              <a:t> </a:t>
            </a:r>
            <a:r>
              <a:rPr lang="en-SG" sz="2400" b="1" dirty="0" err="1">
                <a:solidFill>
                  <a:schemeClr val="bg1"/>
                </a:solidFill>
                <a:latin typeface="Times New Roman" panose="02020603050405020304" pitchFamily="18" charset="0"/>
                <a:cs typeface="Times New Roman" panose="02020603050405020304" pitchFamily="18" charset="0"/>
              </a:rPr>
              <a:t>thức</a:t>
            </a:r>
            <a:endParaRPr lang="id-ID" sz="2400" b="1" dirty="0">
              <a:solidFill>
                <a:schemeClr val="bg1"/>
              </a:solidFill>
              <a:latin typeface="Times New Roman" panose="02020603050405020304" pitchFamily="18" charset="0"/>
              <a:cs typeface="Times New Roman" panose="02020603050405020304" pitchFamily="18" charset="0"/>
            </a:endParaRPr>
          </a:p>
        </p:txBody>
      </p:sp>
      <p:sp>
        <p:nvSpPr>
          <p:cNvPr id="23" name="出自【趣你的PPT】(微信:qunideppt)：最优质的PPT资源库">
            <a:extLst>
              <a:ext uri="{FF2B5EF4-FFF2-40B4-BE49-F238E27FC236}">
                <a16:creationId xmlns:a16="http://schemas.microsoft.com/office/drawing/2014/main" xmlns="" id="{29B5F034-D5D1-4758-878C-3BA38A1E9FD4}"/>
              </a:ext>
            </a:extLst>
          </p:cNvPr>
          <p:cNvSpPr/>
          <p:nvPr/>
        </p:nvSpPr>
        <p:spPr>
          <a:xfrm>
            <a:off x="8799066" y="359567"/>
            <a:ext cx="2523703" cy="716298"/>
          </a:xfrm>
          <a:prstGeom prst="rect">
            <a:avLst/>
          </a:prstGeom>
          <a:solidFill>
            <a:srgbClr val="F9CB39"/>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defPPr>
              <a:defRPr lang="zh-CN"/>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eaLnBrk="1" fontAlgn="auto" hangingPunct="1">
              <a:spcBef>
                <a:spcPts val="0"/>
              </a:spcBef>
              <a:spcAft>
                <a:spcPts val="0"/>
              </a:spcAft>
              <a:defRPr/>
            </a:pPr>
            <a:endParaRPr lang="zh-CN" altLang="en-US"/>
          </a:p>
        </p:txBody>
      </p:sp>
      <p:sp>
        <p:nvSpPr>
          <p:cNvPr id="25" name="出自【趣你的PPT】(微信:qunideppt)：最优质的PPT资源库">
            <a:extLst>
              <a:ext uri="{FF2B5EF4-FFF2-40B4-BE49-F238E27FC236}">
                <a16:creationId xmlns:a16="http://schemas.microsoft.com/office/drawing/2014/main" xmlns="" id="{8D1C2050-BB8A-43C4-B13E-9758E8ACC86E}"/>
              </a:ext>
            </a:extLst>
          </p:cNvPr>
          <p:cNvSpPr txBox="1">
            <a:spLocks noChangeArrowheads="1"/>
          </p:cNvSpPr>
          <p:nvPr/>
        </p:nvSpPr>
        <p:spPr bwMode="auto">
          <a:xfrm>
            <a:off x="8816245" y="342597"/>
            <a:ext cx="2523703" cy="64633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defPPr>
              <a:defRPr lang="zh-CN"/>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pPr algn="ctr" eaLnBrk="1" hangingPunct="1">
              <a:lnSpc>
                <a:spcPct val="100000"/>
              </a:lnSpc>
              <a:spcBef>
                <a:spcPct val="0"/>
              </a:spcBef>
              <a:buFontTx/>
              <a:buNone/>
            </a:pPr>
            <a:r>
              <a:rPr lang="en-SG" altLang="zh-CN" sz="3600" b="1" dirty="0">
                <a:solidFill>
                  <a:schemeClr val="bg1"/>
                </a:solidFill>
                <a:latin typeface="Times New Roman" panose="02020603050405020304" pitchFamily="18" charset="0"/>
                <a:ea typeface="微软雅黑" panose="020B0503020204020204" pitchFamily="34" charset="-122"/>
                <a:cs typeface="Times New Roman" panose="02020603050405020304" pitchFamily="18" charset="0"/>
              </a:rPr>
              <a:t>GHI NHỚ</a:t>
            </a:r>
            <a:endParaRPr lang="zh-CN" altLang="en-US" sz="3600" b="1" dirty="0">
              <a:solidFill>
                <a:schemeClr val="bg1"/>
              </a:solidFill>
              <a:latin typeface="Times New Roman" panose="02020603050405020304" pitchFamily="18" charset="0"/>
              <a:ea typeface="微软雅黑" panose="020B0503020204020204" pitchFamily="34" charset="-122"/>
              <a:cs typeface="Times New Roman" panose="02020603050405020304" pitchFamily="18" charset="0"/>
            </a:endParaRPr>
          </a:p>
        </p:txBody>
      </p:sp>
      <p:sp>
        <p:nvSpPr>
          <p:cNvPr id="59" name="Rectangle 58">
            <a:extLst>
              <a:ext uri="{FF2B5EF4-FFF2-40B4-BE49-F238E27FC236}">
                <a16:creationId xmlns:a16="http://schemas.microsoft.com/office/drawing/2014/main" xmlns="" id="{747CF0AC-0AE0-4ABA-A526-3929F318F635}"/>
              </a:ext>
            </a:extLst>
          </p:cNvPr>
          <p:cNvSpPr/>
          <p:nvPr/>
        </p:nvSpPr>
        <p:spPr>
          <a:xfrm>
            <a:off x="4170" y="1108292"/>
            <a:ext cx="4385001" cy="1384995"/>
          </a:xfrm>
          <a:prstGeom prst="rect">
            <a:avLst/>
          </a:prstGeom>
        </p:spPr>
        <p:txBody>
          <a:bodyPr wrap="square">
            <a:spAutoFit/>
          </a:bodyPr>
          <a:lstStyle/>
          <a:p>
            <a:pPr algn="ctr">
              <a:spcBef>
                <a:spcPct val="50000"/>
              </a:spcBef>
            </a:pPr>
            <a:r>
              <a:rPr lang="en-US" altLang="en-US" sz="2800" dirty="0" err="1">
                <a:solidFill>
                  <a:schemeClr val="accent4"/>
                </a:solidFill>
                <a:latin typeface="Times New Roman" panose="02020603050405020304" pitchFamily="18" charset="0"/>
                <a:cs typeface="Times New Roman" panose="02020603050405020304" pitchFamily="18" charset="0"/>
              </a:rPr>
              <a:t>Câu</a:t>
            </a:r>
            <a:r>
              <a:rPr lang="en-US" altLang="en-US" sz="2800" dirty="0">
                <a:solidFill>
                  <a:schemeClr val="accent4"/>
                </a:solidFill>
                <a:latin typeface="Times New Roman" panose="02020603050405020304" pitchFamily="18" charset="0"/>
                <a:cs typeface="Times New Roman" panose="02020603050405020304" pitchFamily="18" charset="0"/>
              </a:rPr>
              <a:t> </a:t>
            </a:r>
            <a:r>
              <a:rPr lang="en-US" altLang="en-US" sz="2800" dirty="0" err="1">
                <a:solidFill>
                  <a:schemeClr val="accent4"/>
                </a:solidFill>
                <a:latin typeface="Times New Roman" panose="02020603050405020304" pitchFamily="18" charset="0"/>
                <a:cs typeface="Times New Roman" panose="02020603050405020304" pitchFamily="18" charset="0"/>
              </a:rPr>
              <a:t>trần</a:t>
            </a:r>
            <a:r>
              <a:rPr lang="en-US" altLang="en-US" sz="2800" dirty="0">
                <a:solidFill>
                  <a:schemeClr val="accent4"/>
                </a:solidFill>
                <a:latin typeface="Times New Roman" panose="02020603050405020304" pitchFamily="18" charset="0"/>
                <a:cs typeface="Times New Roman" panose="02020603050405020304" pitchFamily="18" charset="0"/>
              </a:rPr>
              <a:t> </a:t>
            </a:r>
            <a:r>
              <a:rPr lang="en-US" altLang="en-US" sz="2800" dirty="0" err="1">
                <a:solidFill>
                  <a:schemeClr val="accent4"/>
                </a:solidFill>
                <a:latin typeface="Times New Roman" panose="02020603050405020304" pitchFamily="18" charset="0"/>
                <a:cs typeface="Times New Roman" panose="02020603050405020304" pitchFamily="18" charset="0"/>
              </a:rPr>
              <a:t>thuật</a:t>
            </a:r>
            <a:r>
              <a:rPr lang="en-US" altLang="en-US" sz="2800" dirty="0">
                <a:solidFill>
                  <a:schemeClr val="accent4"/>
                </a:solidFill>
                <a:latin typeface="Times New Roman" panose="02020603050405020304" pitchFamily="18" charset="0"/>
                <a:cs typeface="Times New Roman" panose="02020603050405020304" pitchFamily="18" charset="0"/>
              </a:rPr>
              <a:t> </a:t>
            </a:r>
            <a:r>
              <a:rPr lang="en-US" altLang="en-US" sz="2800" dirty="0" err="1">
                <a:solidFill>
                  <a:schemeClr val="accent4"/>
                </a:solidFill>
                <a:latin typeface="Times New Roman" panose="02020603050405020304" pitchFamily="18" charset="0"/>
                <a:cs typeface="Times New Roman" panose="02020603050405020304" pitchFamily="18" charset="0"/>
              </a:rPr>
              <a:t>không</a:t>
            </a:r>
            <a:r>
              <a:rPr lang="en-US" altLang="en-US" sz="2800" dirty="0">
                <a:solidFill>
                  <a:schemeClr val="accent4"/>
                </a:solidFill>
                <a:latin typeface="Times New Roman" panose="02020603050405020304" pitchFamily="18" charset="0"/>
                <a:cs typeface="Times New Roman" panose="02020603050405020304" pitchFamily="18" charset="0"/>
              </a:rPr>
              <a:t> </a:t>
            </a:r>
            <a:r>
              <a:rPr lang="en-US" altLang="en-US" sz="2800" dirty="0" err="1">
                <a:solidFill>
                  <a:schemeClr val="accent4"/>
                </a:solidFill>
                <a:latin typeface="Times New Roman" panose="02020603050405020304" pitchFamily="18" charset="0"/>
                <a:cs typeface="Times New Roman" panose="02020603050405020304" pitchFamily="18" charset="0"/>
              </a:rPr>
              <a:t>có</a:t>
            </a:r>
            <a:r>
              <a:rPr lang="en-US" altLang="en-US" sz="2800" dirty="0">
                <a:solidFill>
                  <a:schemeClr val="accent4"/>
                </a:solidFill>
                <a:latin typeface="Times New Roman" panose="02020603050405020304" pitchFamily="18" charset="0"/>
                <a:cs typeface="Times New Roman" panose="02020603050405020304" pitchFamily="18" charset="0"/>
              </a:rPr>
              <a:t> </a:t>
            </a:r>
            <a:r>
              <a:rPr lang="en-US" altLang="en-US" sz="2800" dirty="0" err="1">
                <a:solidFill>
                  <a:schemeClr val="accent4"/>
                </a:solidFill>
                <a:latin typeface="Times New Roman" panose="02020603050405020304" pitchFamily="18" charset="0"/>
                <a:cs typeface="Times New Roman" panose="02020603050405020304" pitchFamily="18" charset="0"/>
              </a:rPr>
              <a:t>đặc</a:t>
            </a:r>
            <a:r>
              <a:rPr lang="en-US" altLang="en-US" sz="2800" dirty="0">
                <a:solidFill>
                  <a:schemeClr val="accent4"/>
                </a:solidFill>
                <a:latin typeface="Times New Roman" panose="02020603050405020304" pitchFamily="18" charset="0"/>
                <a:cs typeface="Times New Roman" panose="02020603050405020304" pitchFamily="18" charset="0"/>
              </a:rPr>
              <a:t> </a:t>
            </a:r>
            <a:r>
              <a:rPr lang="en-US" altLang="en-US" sz="2800" dirty="0" err="1">
                <a:solidFill>
                  <a:schemeClr val="accent4"/>
                </a:solidFill>
                <a:latin typeface="Times New Roman" panose="02020603050405020304" pitchFamily="18" charset="0"/>
                <a:cs typeface="Times New Roman" panose="02020603050405020304" pitchFamily="18" charset="0"/>
              </a:rPr>
              <a:t>điểm</a:t>
            </a:r>
            <a:r>
              <a:rPr lang="en-US" altLang="en-US" sz="2800" dirty="0">
                <a:solidFill>
                  <a:schemeClr val="accent4"/>
                </a:solidFill>
                <a:latin typeface="Times New Roman" panose="02020603050405020304" pitchFamily="18" charset="0"/>
                <a:cs typeface="Times New Roman" panose="02020603050405020304" pitchFamily="18" charset="0"/>
              </a:rPr>
              <a:t> </a:t>
            </a:r>
            <a:r>
              <a:rPr lang="en-US" altLang="en-US" sz="2800" dirty="0" err="1">
                <a:solidFill>
                  <a:schemeClr val="accent4"/>
                </a:solidFill>
                <a:latin typeface="Times New Roman" panose="02020603050405020304" pitchFamily="18" charset="0"/>
                <a:cs typeface="Times New Roman" panose="02020603050405020304" pitchFamily="18" charset="0"/>
              </a:rPr>
              <a:t>hình</a:t>
            </a:r>
            <a:r>
              <a:rPr lang="en-US" altLang="en-US" sz="2800" dirty="0">
                <a:solidFill>
                  <a:schemeClr val="accent4"/>
                </a:solidFill>
                <a:latin typeface="Times New Roman" panose="02020603050405020304" pitchFamily="18" charset="0"/>
                <a:cs typeface="Times New Roman" panose="02020603050405020304" pitchFamily="18" charset="0"/>
              </a:rPr>
              <a:t> </a:t>
            </a:r>
            <a:r>
              <a:rPr lang="en-US" altLang="en-US" sz="2800" dirty="0" err="1">
                <a:solidFill>
                  <a:schemeClr val="accent4"/>
                </a:solidFill>
                <a:latin typeface="Times New Roman" panose="02020603050405020304" pitchFamily="18" charset="0"/>
                <a:cs typeface="Times New Roman" panose="02020603050405020304" pitchFamily="18" charset="0"/>
              </a:rPr>
              <a:t>thức</a:t>
            </a:r>
            <a:r>
              <a:rPr lang="en-US" altLang="en-US" sz="2800" dirty="0">
                <a:solidFill>
                  <a:schemeClr val="accent4"/>
                </a:solidFill>
                <a:latin typeface="Times New Roman" panose="02020603050405020304" pitchFamily="18" charset="0"/>
                <a:cs typeface="Times New Roman" panose="02020603050405020304" pitchFamily="18" charset="0"/>
              </a:rPr>
              <a:t> </a:t>
            </a:r>
            <a:r>
              <a:rPr lang="en-US" altLang="en-US" sz="2800" dirty="0" err="1">
                <a:solidFill>
                  <a:schemeClr val="accent4"/>
                </a:solidFill>
                <a:latin typeface="Times New Roman" panose="02020603050405020304" pitchFamily="18" charset="0"/>
                <a:cs typeface="Times New Roman" panose="02020603050405020304" pitchFamily="18" charset="0"/>
              </a:rPr>
              <a:t>của</a:t>
            </a:r>
            <a:r>
              <a:rPr lang="en-US" altLang="en-US" sz="2800" dirty="0">
                <a:solidFill>
                  <a:schemeClr val="accent4"/>
                </a:solidFill>
                <a:latin typeface="Times New Roman" panose="02020603050405020304" pitchFamily="18" charset="0"/>
                <a:cs typeface="Times New Roman" panose="02020603050405020304" pitchFamily="18" charset="0"/>
              </a:rPr>
              <a:t> </a:t>
            </a:r>
            <a:r>
              <a:rPr lang="en-US" altLang="en-US" sz="2800" dirty="0" err="1">
                <a:solidFill>
                  <a:schemeClr val="accent4"/>
                </a:solidFill>
                <a:latin typeface="Times New Roman" panose="02020603050405020304" pitchFamily="18" charset="0"/>
                <a:cs typeface="Times New Roman" panose="02020603050405020304" pitchFamily="18" charset="0"/>
              </a:rPr>
              <a:t>câu</a:t>
            </a:r>
            <a:r>
              <a:rPr lang="en-US" altLang="en-US" sz="2800" dirty="0">
                <a:solidFill>
                  <a:schemeClr val="accent4"/>
                </a:solidFill>
                <a:latin typeface="Times New Roman" panose="02020603050405020304" pitchFamily="18" charset="0"/>
                <a:cs typeface="Times New Roman" panose="02020603050405020304" pitchFamily="18" charset="0"/>
              </a:rPr>
              <a:t> </a:t>
            </a:r>
            <a:r>
              <a:rPr lang="en-US" altLang="en-US" sz="2800" dirty="0" err="1">
                <a:solidFill>
                  <a:schemeClr val="accent4"/>
                </a:solidFill>
                <a:latin typeface="Times New Roman" panose="02020603050405020304" pitchFamily="18" charset="0"/>
                <a:cs typeface="Times New Roman" panose="02020603050405020304" pitchFamily="18" charset="0"/>
              </a:rPr>
              <a:t>nghi</a:t>
            </a:r>
            <a:r>
              <a:rPr lang="en-US" altLang="en-US" sz="2800" dirty="0">
                <a:solidFill>
                  <a:schemeClr val="accent4"/>
                </a:solidFill>
                <a:latin typeface="Times New Roman" panose="02020603050405020304" pitchFamily="18" charset="0"/>
                <a:cs typeface="Times New Roman" panose="02020603050405020304" pitchFamily="18" charset="0"/>
              </a:rPr>
              <a:t> </a:t>
            </a:r>
            <a:r>
              <a:rPr lang="en-US" altLang="en-US" sz="2800" dirty="0" err="1">
                <a:solidFill>
                  <a:schemeClr val="accent4"/>
                </a:solidFill>
                <a:latin typeface="Times New Roman" panose="02020603050405020304" pitchFamily="18" charset="0"/>
                <a:cs typeface="Times New Roman" panose="02020603050405020304" pitchFamily="18" charset="0"/>
              </a:rPr>
              <a:t>vấn</a:t>
            </a:r>
            <a:r>
              <a:rPr lang="en-US" altLang="en-US" sz="2800" dirty="0">
                <a:solidFill>
                  <a:schemeClr val="accent4"/>
                </a:solidFill>
                <a:latin typeface="Times New Roman" panose="02020603050405020304" pitchFamily="18" charset="0"/>
                <a:cs typeface="Times New Roman" panose="02020603050405020304" pitchFamily="18" charset="0"/>
              </a:rPr>
              <a:t>, </a:t>
            </a:r>
            <a:r>
              <a:rPr lang="en-US" altLang="en-US" sz="2800" dirty="0" err="1">
                <a:solidFill>
                  <a:schemeClr val="accent4"/>
                </a:solidFill>
                <a:latin typeface="Times New Roman" panose="02020603050405020304" pitchFamily="18" charset="0"/>
                <a:cs typeface="Times New Roman" panose="02020603050405020304" pitchFamily="18" charset="0"/>
              </a:rPr>
              <a:t>cầu</a:t>
            </a:r>
            <a:r>
              <a:rPr lang="en-US" altLang="en-US" sz="2800" dirty="0">
                <a:solidFill>
                  <a:schemeClr val="accent4"/>
                </a:solidFill>
                <a:latin typeface="Times New Roman" panose="02020603050405020304" pitchFamily="18" charset="0"/>
                <a:cs typeface="Times New Roman" panose="02020603050405020304" pitchFamily="18" charset="0"/>
              </a:rPr>
              <a:t> </a:t>
            </a:r>
            <a:r>
              <a:rPr lang="en-US" altLang="en-US" sz="2800" dirty="0" err="1">
                <a:solidFill>
                  <a:schemeClr val="accent4"/>
                </a:solidFill>
                <a:latin typeface="Times New Roman" panose="02020603050405020304" pitchFamily="18" charset="0"/>
                <a:cs typeface="Times New Roman" panose="02020603050405020304" pitchFamily="18" charset="0"/>
              </a:rPr>
              <a:t>khiến</a:t>
            </a:r>
            <a:r>
              <a:rPr lang="en-US" altLang="en-US" sz="2800" dirty="0">
                <a:solidFill>
                  <a:schemeClr val="accent4"/>
                </a:solidFill>
                <a:latin typeface="Times New Roman" panose="02020603050405020304" pitchFamily="18" charset="0"/>
                <a:cs typeface="Times New Roman" panose="02020603050405020304" pitchFamily="18" charset="0"/>
              </a:rPr>
              <a:t>, </a:t>
            </a:r>
            <a:r>
              <a:rPr lang="en-US" altLang="en-US" sz="2800" dirty="0" err="1">
                <a:solidFill>
                  <a:schemeClr val="accent4"/>
                </a:solidFill>
                <a:latin typeface="Times New Roman" panose="02020603050405020304" pitchFamily="18" charset="0"/>
                <a:cs typeface="Times New Roman" panose="02020603050405020304" pitchFamily="18" charset="0"/>
              </a:rPr>
              <a:t>cảm</a:t>
            </a:r>
            <a:r>
              <a:rPr lang="en-US" altLang="en-US" sz="2800" dirty="0">
                <a:solidFill>
                  <a:schemeClr val="accent4"/>
                </a:solidFill>
                <a:latin typeface="Times New Roman" panose="02020603050405020304" pitchFamily="18" charset="0"/>
                <a:cs typeface="Times New Roman" panose="02020603050405020304" pitchFamily="18" charset="0"/>
              </a:rPr>
              <a:t> </a:t>
            </a:r>
            <a:r>
              <a:rPr lang="en-US" altLang="en-US" sz="2800" dirty="0" err="1">
                <a:solidFill>
                  <a:schemeClr val="accent4"/>
                </a:solidFill>
                <a:latin typeface="Times New Roman" panose="02020603050405020304" pitchFamily="18" charset="0"/>
                <a:cs typeface="Times New Roman" panose="02020603050405020304" pitchFamily="18" charset="0"/>
              </a:rPr>
              <a:t>thán</a:t>
            </a:r>
            <a:r>
              <a:rPr lang="en-US" altLang="en-US" sz="2800" dirty="0">
                <a:solidFill>
                  <a:schemeClr val="accent4"/>
                </a:solidFill>
                <a:latin typeface="Times New Roman" panose="02020603050405020304" pitchFamily="18" charset="0"/>
                <a:cs typeface="Times New Roman" panose="02020603050405020304" pitchFamily="18" charset="0"/>
              </a:rPr>
              <a:t>.</a:t>
            </a:r>
          </a:p>
        </p:txBody>
      </p:sp>
      <p:sp>
        <p:nvSpPr>
          <p:cNvPr id="60" name="Rectangle 7">
            <a:extLst>
              <a:ext uri="{FF2B5EF4-FFF2-40B4-BE49-F238E27FC236}">
                <a16:creationId xmlns:a16="http://schemas.microsoft.com/office/drawing/2014/main" xmlns="" id="{10CA7800-FE93-454E-877F-AC81717A921C}"/>
              </a:ext>
            </a:extLst>
          </p:cNvPr>
          <p:cNvSpPr>
            <a:spLocks noChangeArrowheads="1"/>
          </p:cNvSpPr>
          <p:nvPr/>
        </p:nvSpPr>
        <p:spPr bwMode="auto">
          <a:xfrm>
            <a:off x="8730671" y="1970033"/>
            <a:ext cx="3392935" cy="258532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tIns="0" bIns="0" anchor="ctr">
            <a:spAutoFit/>
          </a:bodyPr>
          <a:lstStyle>
            <a:lvl1pPr eaLnBrk="0" hangingPunct="0">
              <a:defRPr sz="2400" b="1">
                <a:solidFill>
                  <a:schemeClr val="tx1"/>
                </a:solidFill>
                <a:latin typeface="Times New Roman" panose="02020603050405020304" pitchFamily="18" charset="0"/>
              </a:defRPr>
            </a:lvl1pPr>
            <a:lvl2pPr marL="742950" indent="-285750" eaLnBrk="0" hangingPunct="0">
              <a:defRPr sz="2400" b="1">
                <a:solidFill>
                  <a:schemeClr val="tx1"/>
                </a:solidFill>
                <a:latin typeface="Times New Roman" panose="02020603050405020304" pitchFamily="18" charset="0"/>
              </a:defRPr>
            </a:lvl2pPr>
            <a:lvl3pPr marL="1143000" indent="-228600" eaLnBrk="0" hangingPunct="0">
              <a:defRPr sz="2400" b="1">
                <a:solidFill>
                  <a:schemeClr val="tx1"/>
                </a:solidFill>
                <a:latin typeface="Times New Roman" panose="02020603050405020304" pitchFamily="18" charset="0"/>
              </a:defRPr>
            </a:lvl3pPr>
            <a:lvl4pPr marL="1600200" indent="-228600" eaLnBrk="0" hangingPunct="0">
              <a:defRPr sz="2400" b="1">
                <a:solidFill>
                  <a:schemeClr val="tx1"/>
                </a:solidFill>
                <a:latin typeface="Times New Roman" panose="02020603050405020304" pitchFamily="18" charset="0"/>
              </a:defRPr>
            </a:lvl4pPr>
            <a:lvl5pPr marL="2057400" indent="-228600" eaLnBrk="0" hangingPunct="0">
              <a:defRPr sz="2400" b="1">
                <a:solidFill>
                  <a:schemeClr val="tx1"/>
                </a:solidFill>
                <a:latin typeface="Times New Roman" panose="02020603050405020304" pitchFamily="18" charset="0"/>
              </a:defRPr>
            </a:lvl5pPr>
            <a:lvl6pPr marL="2514600" indent="-228600" eaLnBrk="0" fontAlgn="base" hangingPunct="0">
              <a:spcBef>
                <a:spcPct val="0"/>
              </a:spcBef>
              <a:spcAft>
                <a:spcPct val="0"/>
              </a:spcAft>
              <a:defRPr sz="2400" b="1">
                <a:solidFill>
                  <a:schemeClr val="tx1"/>
                </a:solidFill>
                <a:latin typeface="Times New Roman" panose="02020603050405020304" pitchFamily="18" charset="0"/>
              </a:defRPr>
            </a:lvl6pPr>
            <a:lvl7pPr marL="2971800" indent="-228600" eaLnBrk="0" fontAlgn="base" hangingPunct="0">
              <a:spcBef>
                <a:spcPct val="0"/>
              </a:spcBef>
              <a:spcAft>
                <a:spcPct val="0"/>
              </a:spcAft>
              <a:defRPr sz="2400" b="1">
                <a:solidFill>
                  <a:schemeClr val="tx1"/>
                </a:solidFill>
                <a:latin typeface="Times New Roman" panose="02020603050405020304" pitchFamily="18" charset="0"/>
              </a:defRPr>
            </a:lvl7pPr>
            <a:lvl8pPr marL="3429000" indent="-228600" eaLnBrk="0" fontAlgn="base" hangingPunct="0">
              <a:spcBef>
                <a:spcPct val="0"/>
              </a:spcBef>
              <a:spcAft>
                <a:spcPct val="0"/>
              </a:spcAft>
              <a:defRPr sz="2400" b="1">
                <a:solidFill>
                  <a:schemeClr val="tx1"/>
                </a:solidFill>
                <a:latin typeface="Times New Roman" panose="02020603050405020304" pitchFamily="18" charset="0"/>
              </a:defRPr>
            </a:lvl8pPr>
            <a:lvl9pPr marL="3886200" indent="-228600" eaLnBrk="0" fontAlgn="base" hangingPunct="0">
              <a:spcBef>
                <a:spcPct val="0"/>
              </a:spcBef>
              <a:spcAft>
                <a:spcPct val="0"/>
              </a:spcAft>
              <a:defRPr sz="2400" b="1">
                <a:solidFill>
                  <a:schemeClr val="tx1"/>
                </a:solidFill>
                <a:latin typeface="Times New Roman" panose="02020603050405020304" pitchFamily="18" charset="0"/>
              </a:defRPr>
            </a:lvl9pPr>
          </a:lstStyle>
          <a:p>
            <a:pPr algn="just" eaLnBrk="1" hangingPunct="1"/>
            <a:r>
              <a:rPr lang="en-US" altLang="en-US" sz="2800" b="0" dirty="0" err="1"/>
              <a:t>Thường</a:t>
            </a:r>
            <a:r>
              <a:rPr lang="en-US" altLang="en-US" sz="2800" b="0" dirty="0"/>
              <a:t> </a:t>
            </a:r>
            <a:r>
              <a:rPr lang="en-US" altLang="en-US" sz="2800" b="0" dirty="0" err="1"/>
              <a:t>dùng</a:t>
            </a:r>
            <a:r>
              <a:rPr lang="en-US" altLang="en-US" sz="2800" b="0" dirty="0"/>
              <a:t> </a:t>
            </a:r>
            <a:r>
              <a:rPr lang="en-US" altLang="en-US" sz="2800" b="0" dirty="0" err="1"/>
              <a:t>để</a:t>
            </a:r>
            <a:r>
              <a:rPr lang="en-US" altLang="en-US" sz="2800" b="0" dirty="0"/>
              <a:t> </a:t>
            </a:r>
            <a:r>
              <a:rPr lang="en-US" altLang="en-US" sz="2800" b="0" dirty="0" err="1"/>
              <a:t>kể</a:t>
            </a:r>
            <a:r>
              <a:rPr lang="en-US" altLang="en-US" sz="2800" b="0" dirty="0"/>
              <a:t>, </a:t>
            </a:r>
            <a:r>
              <a:rPr lang="en-US" altLang="en-US" sz="2800" b="0" dirty="0" err="1"/>
              <a:t>thông</a:t>
            </a:r>
            <a:r>
              <a:rPr lang="en-US" altLang="en-US" sz="2800" b="0" dirty="0"/>
              <a:t> </a:t>
            </a:r>
            <a:r>
              <a:rPr lang="en-US" altLang="en-US" sz="2800" b="0" dirty="0" err="1"/>
              <a:t>báo</a:t>
            </a:r>
            <a:r>
              <a:rPr lang="en-US" altLang="en-US" sz="2800" b="0" dirty="0"/>
              <a:t>, </a:t>
            </a:r>
            <a:r>
              <a:rPr lang="en-US" altLang="en-US" sz="2800" b="0" dirty="0" err="1"/>
              <a:t>nhận</a:t>
            </a:r>
            <a:r>
              <a:rPr lang="en-US" altLang="en-US" sz="2800" b="0" dirty="0"/>
              <a:t> </a:t>
            </a:r>
            <a:r>
              <a:rPr lang="en-US" altLang="en-US" sz="2800" b="0" dirty="0" err="1"/>
              <a:t>định</a:t>
            </a:r>
            <a:r>
              <a:rPr lang="en-US" altLang="en-US" sz="2800" b="0" dirty="0"/>
              <a:t>, </a:t>
            </a:r>
            <a:r>
              <a:rPr lang="en-US" altLang="en-US" sz="2800" b="0" dirty="0" err="1"/>
              <a:t>miêu</a:t>
            </a:r>
            <a:r>
              <a:rPr lang="en-US" altLang="en-US" sz="2800" b="0" dirty="0"/>
              <a:t> </a:t>
            </a:r>
            <a:r>
              <a:rPr lang="en-US" altLang="en-US" sz="2800" b="0" dirty="0" err="1"/>
              <a:t>tả</a:t>
            </a:r>
            <a:r>
              <a:rPr lang="en-US" altLang="en-US" sz="2800" b="0" dirty="0"/>
              <a:t>… </a:t>
            </a:r>
            <a:r>
              <a:rPr lang="en-US" altLang="en-US" sz="2800" b="0" dirty="0" err="1"/>
              <a:t>Ngoài</a:t>
            </a:r>
            <a:r>
              <a:rPr lang="en-US" altLang="en-US" sz="2800" b="0" dirty="0"/>
              <a:t> ra </a:t>
            </a:r>
            <a:r>
              <a:rPr lang="en-US" altLang="en-US" sz="2800" b="0" dirty="0" err="1"/>
              <a:t>còn</a:t>
            </a:r>
            <a:r>
              <a:rPr lang="en-US" altLang="en-US" sz="2800" b="0" dirty="0"/>
              <a:t> </a:t>
            </a:r>
            <a:r>
              <a:rPr lang="en-US" altLang="en-US" sz="2800" b="0" dirty="0" err="1"/>
              <a:t>dùng</a:t>
            </a:r>
            <a:r>
              <a:rPr lang="en-US" altLang="en-US" sz="2800" b="0" dirty="0"/>
              <a:t> </a:t>
            </a:r>
            <a:r>
              <a:rPr lang="en-US" altLang="en-US" sz="2800" b="0" dirty="0" err="1"/>
              <a:t>để</a:t>
            </a:r>
            <a:r>
              <a:rPr lang="en-US" altLang="en-US" sz="2800" b="0" dirty="0"/>
              <a:t> </a:t>
            </a:r>
            <a:r>
              <a:rPr lang="en-US" altLang="en-US" sz="2800" b="0" dirty="0" err="1"/>
              <a:t>yêu</a:t>
            </a:r>
            <a:r>
              <a:rPr lang="en-US" altLang="en-US" sz="2800" b="0" dirty="0"/>
              <a:t> </a:t>
            </a:r>
            <a:r>
              <a:rPr lang="en-US" altLang="en-US" sz="2800" b="0" dirty="0" err="1"/>
              <a:t>cầu</a:t>
            </a:r>
            <a:r>
              <a:rPr lang="en-US" altLang="en-US" sz="2800" b="0" dirty="0"/>
              <a:t>, </a:t>
            </a:r>
            <a:r>
              <a:rPr lang="en-US" altLang="en-US" sz="2800" b="0" dirty="0" err="1"/>
              <a:t>đề</a:t>
            </a:r>
            <a:r>
              <a:rPr lang="en-US" altLang="en-US" sz="2800" b="0" dirty="0"/>
              <a:t> </a:t>
            </a:r>
            <a:r>
              <a:rPr lang="en-US" altLang="en-US" sz="2800" b="0" dirty="0" err="1"/>
              <a:t>nghị</a:t>
            </a:r>
            <a:r>
              <a:rPr lang="en-US" altLang="en-US" sz="2800" b="0" dirty="0"/>
              <a:t>, </a:t>
            </a:r>
            <a:r>
              <a:rPr lang="en-US" altLang="en-US" sz="2800" b="0" dirty="0" err="1"/>
              <a:t>bộc</a:t>
            </a:r>
            <a:r>
              <a:rPr lang="en-US" altLang="en-US" sz="2800" b="0" dirty="0"/>
              <a:t> </a:t>
            </a:r>
            <a:r>
              <a:rPr lang="en-US" altLang="en-US" sz="2800" b="0" dirty="0" err="1"/>
              <a:t>lộ</a:t>
            </a:r>
            <a:r>
              <a:rPr lang="en-US" altLang="en-US" sz="2800" b="0" dirty="0"/>
              <a:t> </a:t>
            </a:r>
            <a:r>
              <a:rPr lang="en-US" altLang="en-US" sz="2800" b="0" dirty="0" err="1"/>
              <a:t>tình</a:t>
            </a:r>
            <a:r>
              <a:rPr lang="en-US" altLang="en-US" sz="2800" b="0" dirty="0"/>
              <a:t> </a:t>
            </a:r>
            <a:r>
              <a:rPr lang="en-US" altLang="en-US" sz="2800" b="0" dirty="0" err="1"/>
              <a:t>cảm</a:t>
            </a:r>
            <a:r>
              <a:rPr lang="en-US" altLang="en-US" sz="2800" b="0" dirty="0"/>
              <a:t>, </a:t>
            </a:r>
            <a:r>
              <a:rPr lang="en-US" altLang="en-US" sz="2800" b="0" dirty="0" err="1"/>
              <a:t>cảm</a:t>
            </a:r>
            <a:r>
              <a:rPr lang="en-US" altLang="en-US" sz="2800" b="0" dirty="0"/>
              <a:t> </a:t>
            </a:r>
            <a:r>
              <a:rPr lang="en-US" altLang="en-US" sz="2800" b="0" dirty="0" err="1"/>
              <a:t>xúc</a:t>
            </a:r>
            <a:r>
              <a:rPr lang="en-US" altLang="en-US" sz="2800" b="0" dirty="0"/>
              <a:t>…</a:t>
            </a:r>
            <a:endParaRPr lang="en-US" altLang="en-US" sz="2800" b="0" dirty="0">
              <a:latin typeface="Arial" panose="020B0604020202020204" pitchFamily="34" charset="0"/>
            </a:endParaRPr>
          </a:p>
        </p:txBody>
      </p:sp>
      <p:sp>
        <p:nvSpPr>
          <p:cNvPr id="62" name="Rectangle 10">
            <a:extLst>
              <a:ext uri="{FF2B5EF4-FFF2-40B4-BE49-F238E27FC236}">
                <a16:creationId xmlns:a16="http://schemas.microsoft.com/office/drawing/2014/main" xmlns="" id="{7DF4935B-D7C8-41A8-A0E9-8DF822770654}"/>
              </a:ext>
            </a:extLst>
          </p:cNvPr>
          <p:cNvSpPr>
            <a:spLocks noChangeArrowheads="1"/>
          </p:cNvSpPr>
          <p:nvPr/>
        </p:nvSpPr>
        <p:spPr bwMode="auto">
          <a:xfrm>
            <a:off x="164913" y="3086268"/>
            <a:ext cx="2846585" cy="2246769"/>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nchor="ctr">
            <a:spAutoFit/>
          </a:bodyPr>
          <a:lstStyle>
            <a:lvl1pPr eaLnBrk="0" hangingPunct="0">
              <a:defRPr sz="2400" b="1">
                <a:solidFill>
                  <a:schemeClr val="tx1"/>
                </a:solidFill>
                <a:latin typeface="Times New Roman" panose="02020603050405020304" pitchFamily="18" charset="0"/>
              </a:defRPr>
            </a:lvl1pPr>
            <a:lvl2pPr marL="742950" indent="-285750" eaLnBrk="0" hangingPunct="0">
              <a:defRPr sz="2400" b="1">
                <a:solidFill>
                  <a:schemeClr val="tx1"/>
                </a:solidFill>
                <a:latin typeface="Times New Roman" panose="02020603050405020304" pitchFamily="18" charset="0"/>
              </a:defRPr>
            </a:lvl2pPr>
            <a:lvl3pPr marL="1143000" indent="-228600" eaLnBrk="0" hangingPunct="0">
              <a:defRPr sz="2400" b="1">
                <a:solidFill>
                  <a:schemeClr val="tx1"/>
                </a:solidFill>
                <a:latin typeface="Times New Roman" panose="02020603050405020304" pitchFamily="18" charset="0"/>
              </a:defRPr>
            </a:lvl3pPr>
            <a:lvl4pPr marL="1600200" indent="-228600" eaLnBrk="0" hangingPunct="0">
              <a:defRPr sz="2400" b="1">
                <a:solidFill>
                  <a:schemeClr val="tx1"/>
                </a:solidFill>
                <a:latin typeface="Times New Roman" panose="02020603050405020304" pitchFamily="18" charset="0"/>
              </a:defRPr>
            </a:lvl4pPr>
            <a:lvl5pPr marL="2057400" indent="-228600" eaLnBrk="0" hangingPunct="0">
              <a:defRPr sz="2400" b="1">
                <a:solidFill>
                  <a:schemeClr val="tx1"/>
                </a:solidFill>
                <a:latin typeface="Times New Roman" panose="02020603050405020304" pitchFamily="18" charset="0"/>
              </a:defRPr>
            </a:lvl5pPr>
            <a:lvl6pPr marL="2514600" indent="-228600" eaLnBrk="0" fontAlgn="base" hangingPunct="0">
              <a:spcBef>
                <a:spcPct val="0"/>
              </a:spcBef>
              <a:spcAft>
                <a:spcPct val="0"/>
              </a:spcAft>
              <a:defRPr sz="2400" b="1">
                <a:solidFill>
                  <a:schemeClr val="tx1"/>
                </a:solidFill>
                <a:latin typeface="Times New Roman" panose="02020603050405020304" pitchFamily="18" charset="0"/>
              </a:defRPr>
            </a:lvl6pPr>
            <a:lvl7pPr marL="2971800" indent="-228600" eaLnBrk="0" fontAlgn="base" hangingPunct="0">
              <a:spcBef>
                <a:spcPct val="0"/>
              </a:spcBef>
              <a:spcAft>
                <a:spcPct val="0"/>
              </a:spcAft>
              <a:defRPr sz="2400" b="1">
                <a:solidFill>
                  <a:schemeClr val="tx1"/>
                </a:solidFill>
                <a:latin typeface="Times New Roman" panose="02020603050405020304" pitchFamily="18" charset="0"/>
              </a:defRPr>
            </a:lvl7pPr>
            <a:lvl8pPr marL="3429000" indent="-228600" eaLnBrk="0" fontAlgn="base" hangingPunct="0">
              <a:spcBef>
                <a:spcPct val="0"/>
              </a:spcBef>
              <a:spcAft>
                <a:spcPct val="0"/>
              </a:spcAft>
              <a:defRPr sz="2400" b="1">
                <a:solidFill>
                  <a:schemeClr val="tx1"/>
                </a:solidFill>
                <a:latin typeface="Times New Roman" panose="02020603050405020304" pitchFamily="18" charset="0"/>
              </a:defRPr>
            </a:lvl8pPr>
            <a:lvl9pPr marL="3886200" indent="-228600" eaLnBrk="0" fontAlgn="base" hangingPunct="0">
              <a:spcBef>
                <a:spcPct val="0"/>
              </a:spcBef>
              <a:spcAft>
                <a:spcPct val="0"/>
              </a:spcAft>
              <a:defRPr sz="2400" b="1">
                <a:solidFill>
                  <a:schemeClr val="tx1"/>
                </a:solidFill>
                <a:latin typeface="Times New Roman" panose="02020603050405020304" pitchFamily="18" charset="0"/>
              </a:defRPr>
            </a:lvl9pPr>
          </a:lstStyle>
          <a:p>
            <a:pPr algn="ctr" eaLnBrk="1" hangingPunct="1"/>
            <a:r>
              <a:rPr lang="en-US" altLang="en-US" sz="2800" b="0" dirty="0" err="1">
                <a:solidFill>
                  <a:srgbClr val="FF0000"/>
                </a:solidFill>
              </a:rPr>
              <a:t>Thường</a:t>
            </a:r>
            <a:r>
              <a:rPr lang="en-US" altLang="en-US" sz="2800" b="0" dirty="0">
                <a:solidFill>
                  <a:srgbClr val="FF0000"/>
                </a:solidFill>
              </a:rPr>
              <a:t> </a:t>
            </a:r>
            <a:r>
              <a:rPr lang="en-US" altLang="en-US" sz="2800" b="0" dirty="0" err="1">
                <a:solidFill>
                  <a:srgbClr val="FF0000"/>
                </a:solidFill>
              </a:rPr>
              <a:t>kết</a:t>
            </a:r>
            <a:r>
              <a:rPr lang="en-US" altLang="en-US" sz="2800" b="0" dirty="0">
                <a:solidFill>
                  <a:srgbClr val="FF0000"/>
                </a:solidFill>
              </a:rPr>
              <a:t> </a:t>
            </a:r>
            <a:r>
              <a:rPr lang="en-US" altLang="en-US" sz="2800" b="0" dirty="0" err="1">
                <a:solidFill>
                  <a:srgbClr val="FF0000"/>
                </a:solidFill>
              </a:rPr>
              <a:t>thúc</a:t>
            </a:r>
            <a:r>
              <a:rPr lang="en-US" altLang="en-US" sz="2800" b="0" dirty="0">
                <a:solidFill>
                  <a:srgbClr val="FF0000"/>
                </a:solidFill>
              </a:rPr>
              <a:t> </a:t>
            </a:r>
            <a:r>
              <a:rPr lang="en-US" altLang="en-US" sz="2800" b="0" dirty="0" err="1">
                <a:solidFill>
                  <a:srgbClr val="FF0000"/>
                </a:solidFill>
              </a:rPr>
              <a:t>bằng</a:t>
            </a:r>
            <a:r>
              <a:rPr lang="en-US" altLang="en-US" sz="2800" b="0" dirty="0">
                <a:solidFill>
                  <a:srgbClr val="FF0000"/>
                </a:solidFill>
              </a:rPr>
              <a:t> </a:t>
            </a:r>
            <a:r>
              <a:rPr lang="en-US" altLang="en-US" sz="2800" b="0" dirty="0" err="1">
                <a:solidFill>
                  <a:srgbClr val="FF0000"/>
                </a:solidFill>
              </a:rPr>
              <a:t>dấu</a:t>
            </a:r>
            <a:r>
              <a:rPr lang="en-US" altLang="en-US" sz="2800" b="0" dirty="0">
                <a:solidFill>
                  <a:srgbClr val="FF0000"/>
                </a:solidFill>
              </a:rPr>
              <a:t> </a:t>
            </a:r>
            <a:r>
              <a:rPr lang="en-US" altLang="en-US" sz="2800" b="0" dirty="0" err="1">
                <a:solidFill>
                  <a:srgbClr val="FF0000"/>
                </a:solidFill>
              </a:rPr>
              <a:t>chấm</a:t>
            </a:r>
            <a:r>
              <a:rPr lang="en-US" altLang="en-US" sz="2800" b="0" dirty="0">
                <a:solidFill>
                  <a:srgbClr val="FF0000"/>
                </a:solidFill>
              </a:rPr>
              <a:t>, </a:t>
            </a:r>
            <a:r>
              <a:rPr lang="en-US" altLang="en-US" sz="2800" b="0" dirty="0" err="1">
                <a:solidFill>
                  <a:srgbClr val="FF0000"/>
                </a:solidFill>
              </a:rPr>
              <a:t>đôi</a:t>
            </a:r>
            <a:r>
              <a:rPr lang="en-US" altLang="en-US" sz="2800" b="0" dirty="0">
                <a:solidFill>
                  <a:srgbClr val="FF0000"/>
                </a:solidFill>
              </a:rPr>
              <a:t> </a:t>
            </a:r>
            <a:r>
              <a:rPr lang="en-US" altLang="en-US" sz="2800" b="0" dirty="0" err="1">
                <a:solidFill>
                  <a:srgbClr val="FF0000"/>
                </a:solidFill>
              </a:rPr>
              <a:t>khi</a:t>
            </a:r>
            <a:r>
              <a:rPr lang="en-US" altLang="en-US" sz="2800" b="0" dirty="0">
                <a:solidFill>
                  <a:srgbClr val="FF0000"/>
                </a:solidFill>
              </a:rPr>
              <a:t> </a:t>
            </a:r>
            <a:r>
              <a:rPr lang="en-US" altLang="en-US" sz="2800" b="0" dirty="0" err="1">
                <a:solidFill>
                  <a:srgbClr val="FF0000"/>
                </a:solidFill>
              </a:rPr>
              <a:t>là</a:t>
            </a:r>
            <a:r>
              <a:rPr lang="en-US" altLang="en-US" sz="2800" b="0" dirty="0">
                <a:solidFill>
                  <a:srgbClr val="FF0000"/>
                </a:solidFill>
              </a:rPr>
              <a:t> </a:t>
            </a:r>
            <a:r>
              <a:rPr lang="en-US" altLang="en-US" sz="2800" b="0" dirty="0" err="1">
                <a:solidFill>
                  <a:srgbClr val="FF0000"/>
                </a:solidFill>
              </a:rPr>
              <a:t>dấu</a:t>
            </a:r>
            <a:r>
              <a:rPr lang="en-US" altLang="en-US" sz="2800" b="0" dirty="0">
                <a:solidFill>
                  <a:srgbClr val="FF0000"/>
                </a:solidFill>
              </a:rPr>
              <a:t> </a:t>
            </a:r>
            <a:r>
              <a:rPr lang="en-US" altLang="en-US" sz="2800" b="0" dirty="0" err="1">
                <a:solidFill>
                  <a:srgbClr val="FF0000"/>
                </a:solidFill>
              </a:rPr>
              <a:t>chấm</a:t>
            </a:r>
            <a:r>
              <a:rPr lang="en-US" altLang="en-US" sz="2800" b="0" dirty="0">
                <a:solidFill>
                  <a:srgbClr val="FF0000"/>
                </a:solidFill>
              </a:rPr>
              <a:t> than </a:t>
            </a:r>
            <a:r>
              <a:rPr lang="en-US" altLang="en-US" sz="2800" b="0" dirty="0" err="1">
                <a:solidFill>
                  <a:srgbClr val="FF0000"/>
                </a:solidFill>
              </a:rPr>
              <a:t>hoặc</a:t>
            </a:r>
            <a:r>
              <a:rPr lang="en-US" altLang="en-US" sz="2800" b="0" dirty="0">
                <a:solidFill>
                  <a:srgbClr val="FF0000"/>
                </a:solidFill>
              </a:rPr>
              <a:t> </a:t>
            </a:r>
            <a:r>
              <a:rPr lang="en-US" altLang="en-US" sz="2800" b="0" dirty="0" err="1">
                <a:solidFill>
                  <a:srgbClr val="FF0000"/>
                </a:solidFill>
              </a:rPr>
              <a:t>dấu</a:t>
            </a:r>
            <a:r>
              <a:rPr lang="en-US" altLang="en-US" sz="2800" b="0" dirty="0">
                <a:solidFill>
                  <a:srgbClr val="FF0000"/>
                </a:solidFill>
              </a:rPr>
              <a:t> </a:t>
            </a:r>
            <a:r>
              <a:rPr lang="en-US" altLang="en-US" sz="2800" b="0" dirty="0" err="1">
                <a:solidFill>
                  <a:srgbClr val="FF0000"/>
                </a:solidFill>
              </a:rPr>
              <a:t>chấm</a:t>
            </a:r>
            <a:r>
              <a:rPr lang="en-US" altLang="en-US" sz="2800" b="0" dirty="0">
                <a:solidFill>
                  <a:srgbClr val="FF0000"/>
                </a:solidFill>
              </a:rPr>
              <a:t> </a:t>
            </a:r>
            <a:r>
              <a:rPr lang="en-US" altLang="en-US" sz="2800" b="0" dirty="0" err="1">
                <a:solidFill>
                  <a:srgbClr val="FF0000"/>
                </a:solidFill>
              </a:rPr>
              <a:t>lửng</a:t>
            </a:r>
            <a:r>
              <a:rPr lang="en-US" altLang="en-US" sz="2800" b="0" dirty="0">
                <a:solidFill>
                  <a:srgbClr val="FF0000"/>
                </a:solidFill>
              </a:rPr>
              <a:t>.</a:t>
            </a:r>
          </a:p>
        </p:txBody>
      </p:sp>
      <p:sp>
        <p:nvSpPr>
          <p:cNvPr id="63" name="Text Box 12">
            <a:extLst>
              <a:ext uri="{FF2B5EF4-FFF2-40B4-BE49-F238E27FC236}">
                <a16:creationId xmlns:a16="http://schemas.microsoft.com/office/drawing/2014/main" xmlns="" id="{A5D8C634-FF10-42B1-8C05-988005EA7FAC}"/>
              </a:ext>
            </a:extLst>
          </p:cNvPr>
          <p:cNvSpPr txBox="1">
            <a:spLocks noChangeArrowheads="1"/>
          </p:cNvSpPr>
          <p:nvPr/>
        </p:nvSpPr>
        <p:spPr bwMode="auto">
          <a:xfrm>
            <a:off x="7600657" y="5064883"/>
            <a:ext cx="4182219" cy="95410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eaLnBrk="0" hangingPunct="0">
              <a:defRPr sz="2400" b="1">
                <a:solidFill>
                  <a:schemeClr val="tx1"/>
                </a:solidFill>
                <a:latin typeface="Times New Roman" panose="02020603050405020304" pitchFamily="18" charset="0"/>
              </a:defRPr>
            </a:lvl1pPr>
            <a:lvl2pPr marL="742950" indent="-285750" eaLnBrk="0" hangingPunct="0">
              <a:defRPr sz="2400" b="1">
                <a:solidFill>
                  <a:schemeClr val="tx1"/>
                </a:solidFill>
                <a:latin typeface="Times New Roman" panose="02020603050405020304" pitchFamily="18" charset="0"/>
              </a:defRPr>
            </a:lvl2pPr>
            <a:lvl3pPr marL="1143000" indent="-228600" eaLnBrk="0" hangingPunct="0">
              <a:defRPr sz="2400" b="1">
                <a:solidFill>
                  <a:schemeClr val="tx1"/>
                </a:solidFill>
                <a:latin typeface="Times New Roman" panose="02020603050405020304" pitchFamily="18" charset="0"/>
              </a:defRPr>
            </a:lvl3pPr>
            <a:lvl4pPr marL="1600200" indent="-228600" eaLnBrk="0" hangingPunct="0">
              <a:defRPr sz="2400" b="1">
                <a:solidFill>
                  <a:schemeClr val="tx1"/>
                </a:solidFill>
                <a:latin typeface="Times New Roman" panose="02020603050405020304" pitchFamily="18" charset="0"/>
              </a:defRPr>
            </a:lvl4pPr>
            <a:lvl5pPr marL="2057400" indent="-228600" eaLnBrk="0" hangingPunct="0">
              <a:defRPr sz="2400" b="1">
                <a:solidFill>
                  <a:schemeClr val="tx1"/>
                </a:solidFill>
                <a:latin typeface="Times New Roman" panose="02020603050405020304" pitchFamily="18" charset="0"/>
              </a:defRPr>
            </a:lvl5pPr>
            <a:lvl6pPr marL="2514600" indent="-228600" eaLnBrk="0" fontAlgn="base" hangingPunct="0">
              <a:spcBef>
                <a:spcPct val="0"/>
              </a:spcBef>
              <a:spcAft>
                <a:spcPct val="0"/>
              </a:spcAft>
              <a:defRPr sz="2400" b="1">
                <a:solidFill>
                  <a:schemeClr val="tx1"/>
                </a:solidFill>
                <a:latin typeface="Times New Roman" panose="02020603050405020304" pitchFamily="18" charset="0"/>
              </a:defRPr>
            </a:lvl6pPr>
            <a:lvl7pPr marL="2971800" indent="-228600" eaLnBrk="0" fontAlgn="base" hangingPunct="0">
              <a:spcBef>
                <a:spcPct val="0"/>
              </a:spcBef>
              <a:spcAft>
                <a:spcPct val="0"/>
              </a:spcAft>
              <a:defRPr sz="2400" b="1">
                <a:solidFill>
                  <a:schemeClr val="tx1"/>
                </a:solidFill>
                <a:latin typeface="Times New Roman" panose="02020603050405020304" pitchFamily="18" charset="0"/>
              </a:defRPr>
            </a:lvl7pPr>
            <a:lvl8pPr marL="3429000" indent="-228600" eaLnBrk="0" fontAlgn="base" hangingPunct="0">
              <a:spcBef>
                <a:spcPct val="0"/>
              </a:spcBef>
              <a:spcAft>
                <a:spcPct val="0"/>
              </a:spcAft>
              <a:defRPr sz="2400" b="1">
                <a:solidFill>
                  <a:schemeClr val="tx1"/>
                </a:solidFill>
                <a:latin typeface="Times New Roman" panose="02020603050405020304" pitchFamily="18" charset="0"/>
              </a:defRPr>
            </a:lvl8pPr>
            <a:lvl9pPr marL="3886200" indent="-228600" eaLnBrk="0" fontAlgn="base" hangingPunct="0">
              <a:spcBef>
                <a:spcPct val="0"/>
              </a:spcBef>
              <a:spcAft>
                <a:spcPct val="0"/>
              </a:spcAft>
              <a:defRPr sz="2400" b="1">
                <a:solidFill>
                  <a:schemeClr val="tx1"/>
                </a:solidFill>
                <a:latin typeface="Times New Roman" panose="02020603050405020304" pitchFamily="18" charset="0"/>
              </a:defRPr>
            </a:lvl9pPr>
          </a:lstStyle>
          <a:p>
            <a:pPr algn="just" eaLnBrk="1" hangingPunct="1"/>
            <a:r>
              <a:rPr lang="en-US" altLang="en-US" sz="2800" b="0" dirty="0" err="1">
                <a:solidFill>
                  <a:srgbClr val="0000CC"/>
                </a:solidFill>
              </a:rPr>
              <a:t>Là</a:t>
            </a:r>
            <a:r>
              <a:rPr lang="en-US" altLang="en-US" sz="2800" b="0" dirty="0">
                <a:solidFill>
                  <a:srgbClr val="0000CC"/>
                </a:solidFill>
              </a:rPr>
              <a:t> </a:t>
            </a:r>
            <a:r>
              <a:rPr lang="en-US" altLang="en-US" sz="2800" b="0" dirty="0" err="1">
                <a:solidFill>
                  <a:srgbClr val="0000CC"/>
                </a:solidFill>
              </a:rPr>
              <a:t>kiểu</a:t>
            </a:r>
            <a:r>
              <a:rPr lang="en-US" altLang="en-US" sz="2800" b="0" dirty="0">
                <a:solidFill>
                  <a:srgbClr val="0000CC"/>
                </a:solidFill>
              </a:rPr>
              <a:t> </a:t>
            </a:r>
            <a:r>
              <a:rPr lang="en-US" altLang="en-US" sz="2800" b="0" dirty="0" err="1">
                <a:solidFill>
                  <a:srgbClr val="0000CC"/>
                </a:solidFill>
              </a:rPr>
              <a:t>câu</a:t>
            </a:r>
            <a:r>
              <a:rPr lang="en-US" altLang="en-US" sz="2800" b="0" dirty="0">
                <a:solidFill>
                  <a:srgbClr val="0000CC"/>
                </a:solidFill>
              </a:rPr>
              <a:t> </a:t>
            </a:r>
            <a:r>
              <a:rPr lang="en-US" altLang="en-US" sz="2800" b="0" dirty="0" err="1">
                <a:solidFill>
                  <a:srgbClr val="0000CC"/>
                </a:solidFill>
              </a:rPr>
              <a:t>được</a:t>
            </a:r>
            <a:r>
              <a:rPr lang="en-US" altLang="en-US" sz="2800" b="0" dirty="0">
                <a:solidFill>
                  <a:srgbClr val="0000CC"/>
                </a:solidFill>
              </a:rPr>
              <a:t> </a:t>
            </a:r>
            <a:r>
              <a:rPr lang="en-US" altLang="en-US" sz="2800" b="0" dirty="0" err="1">
                <a:solidFill>
                  <a:srgbClr val="0000CC"/>
                </a:solidFill>
              </a:rPr>
              <a:t>dùng</a:t>
            </a:r>
            <a:r>
              <a:rPr lang="en-US" altLang="en-US" sz="2800" b="0" dirty="0">
                <a:solidFill>
                  <a:srgbClr val="0000CC"/>
                </a:solidFill>
              </a:rPr>
              <a:t> </a:t>
            </a:r>
            <a:r>
              <a:rPr lang="en-US" altLang="en-US" sz="2800" b="0" dirty="0" err="1">
                <a:solidFill>
                  <a:srgbClr val="0000CC"/>
                </a:solidFill>
              </a:rPr>
              <a:t>phổ</a:t>
            </a:r>
            <a:r>
              <a:rPr lang="en-US" altLang="en-US" sz="2800" b="0" dirty="0">
                <a:solidFill>
                  <a:srgbClr val="0000CC"/>
                </a:solidFill>
              </a:rPr>
              <a:t> </a:t>
            </a:r>
            <a:r>
              <a:rPr lang="en-US" altLang="en-US" sz="2800" b="0" dirty="0" err="1">
                <a:solidFill>
                  <a:srgbClr val="0000CC"/>
                </a:solidFill>
              </a:rPr>
              <a:t>biến</a:t>
            </a:r>
            <a:r>
              <a:rPr lang="en-US" altLang="en-US" sz="2800" b="0" dirty="0">
                <a:solidFill>
                  <a:srgbClr val="0000CC"/>
                </a:solidFill>
              </a:rPr>
              <a:t> </a:t>
            </a:r>
            <a:r>
              <a:rPr lang="en-US" altLang="en-US" sz="2800" b="0" dirty="0" err="1">
                <a:solidFill>
                  <a:srgbClr val="0000CC"/>
                </a:solidFill>
              </a:rPr>
              <a:t>trong</a:t>
            </a:r>
            <a:r>
              <a:rPr lang="en-US" altLang="en-US" sz="2800" b="0" dirty="0">
                <a:solidFill>
                  <a:srgbClr val="0000CC"/>
                </a:solidFill>
              </a:rPr>
              <a:t> </a:t>
            </a:r>
            <a:r>
              <a:rPr lang="en-US" altLang="en-US" sz="2800" b="0" dirty="0" err="1">
                <a:solidFill>
                  <a:srgbClr val="0000CC"/>
                </a:solidFill>
              </a:rPr>
              <a:t>giao</a:t>
            </a:r>
            <a:r>
              <a:rPr lang="en-US" altLang="en-US" sz="2800" b="0" dirty="0">
                <a:solidFill>
                  <a:srgbClr val="0000CC"/>
                </a:solidFill>
              </a:rPr>
              <a:t> </a:t>
            </a:r>
            <a:r>
              <a:rPr lang="en-US" altLang="en-US" sz="2800" b="0" dirty="0" err="1">
                <a:solidFill>
                  <a:srgbClr val="0000CC"/>
                </a:solidFill>
              </a:rPr>
              <a:t>tiếp</a:t>
            </a:r>
            <a:r>
              <a:rPr lang="en-US" altLang="en-US" sz="2800" b="0" dirty="0">
                <a:solidFill>
                  <a:srgbClr val="0000CC"/>
                </a:solidFill>
              </a:rPr>
              <a:t>.</a:t>
            </a:r>
          </a:p>
        </p:txBody>
      </p:sp>
    </p:spTree>
    <p:extLst>
      <p:ext uri="{BB962C8B-B14F-4D97-AF65-F5344CB8AC3E}">
        <p14:creationId xmlns:p14="http://schemas.microsoft.com/office/powerpoint/2010/main" val="405271408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25"/>
                                        </p:tgtEl>
                                        <p:attrNameLst>
                                          <p:attrName>style.visibility</p:attrName>
                                        </p:attrNameLst>
                                      </p:cBhvr>
                                      <p:to>
                                        <p:strVal val="visible"/>
                                      </p:to>
                                    </p:set>
                                    <p:anim calcmode="lin" valueType="num">
                                      <p:cBhvr additive="base">
                                        <p:cTn id="7" dur="500" fill="hold"/>
                                        <p:tgtEl>
                                          <p:spTgt spid="25"/>
                                        </p:tgtEl>
                                        <p:attrNameLst>
                                          <p:attrName>ppt_x</p:attrName>
                                        </p:attrNameLst>
                                      </p:cBhvr>
                                      <p:tavLst>
                                        <p:tav tm="0">
                                          <p:val>
                                            <p:strVal val="#ppt_x"/>
                                          </p:val>
                                        </p:tav>
                                        <p:tav tm="100000">
                                          <p:val>
                                            <p:strVal val="#ppt_x"/>
                                          </p:val>
                                        </p:tav>
                                      </p:tavLst>
                                    </p:anim>
                                    <p:anim calcmode="lin" valueType="num">
                                      <p:cBhvr additive="base">
                                        <p:cTn id="8" dur="500" fill="hold"/>
                                        <p:tgtEl>
                                          <p:spTgt spid="25"/>
                                        </p:tgtEl>
                                        <p:attrNameLst>
                                          <p:attrName>ppt_y</p:attrName>
                                        </p:attrNameLst>
                                      </p:cBhvr>
                                      <p:tavLst>
                                        <p:tav tm="0">
                                          <p:val>
                                            <p:strVal val="1+#ppt_h/2"/>
                                          </p:val>
                                        </p:tav>
                                        <p:tav tm="100000">
                                          <p:val>
                                            <p:strVal val="#ppt_y"/>
                                          </p:val>
                                        </p:tav>
                                      </p:tavLst>
                                    </p:anim>
                                  </p:childTnLst>
                                </p:cTn>
                              </p:par>
                              <p:par>
                                <p:cTn id="9" presetID="2" presetClass="entr" presetSubtype="4" fill="hold" grpId="0" nodeType="withEffect">
                                  <p:stCondLst>
                                    <p:cond delay="0"/>
                                  </p:stCondLst>
                                  <p:childTnLst>
                                    <p:set>
                                      <p:cBhvr>
                                        <p:cTn id="10" dur="1" fill="hold">
                                          <p:stCondLst>
                                            <p:cond delay="0"/>
                                          </p:stCondLst>
                                        </p:cTn>
                                        <p:tgtEl>
                                          <p:spTgt spid="23"/>
                                        </p:tgtEl>
                                        <p:attrNameLst>
                                          <p:attrName>style.visibility</p:attrName>
                                        </p:attrNameLst>
                                      </p:cBhvr>
                                      <p:to>
                                        <p:strVal val="visible"/>
                                      </p:to>
                                    </p:set>
                                    <p:anim calcmode="lin" valueType="num">
                                      <p:cBhvr additive="base">
                                        <p:cTn id="11" dur="500" fill="hold"/>
                                        <p:tgtEl>
                                          <p:spTgt spid="23"/>
                                        </p:tgtEl>
                                        <p:attrNameLst>
                                          <p:attrName>ppt_x</p:attrName>
                                        </p:attrNameLst>
                                      </p:cBhvr>
                                      <p:tavLst>
                                        <p:tav tm="0">
                                          <p:val>
                                            <p:strVal val="#ppt_x"/>
                                          </p:val>
                                        </p:tav>
                                        <p:tav tm="100000">
                                          <p:val>
                                            <p:strVal val="#ppt_x"/>
                                          </p:val>
                                        </p:tav>
                                      </p:tavLst>
                                    </p:anim>
                                    <p:anim calcmode="lin" valueType="num">
                                      <p:cBhvr additive="base">
                                        <p:cTn id="12" dur="500" fill="hold"/>
                                        <p:tgtEl>
                                          <p:spTgt spid="23"/>
                                        </p:tgtEl>
                                        <p:attrNameLst>
                                          <p:attrName>ppt_y</p:attrName>
                                        </p:attrNameLst>
                                      </p:cBhvr>
                                      <p:tavLst>
                                        <p:tav tm="0">
                                          <p:val>
                                            <p:strVal val="1+#ppt_h/2"/>
                                          </p:val>
                                        </p:tav>
                                        <p:tav tm="100000">
                                          <p:val>
                                            <p:strVal val="#ppt_y"/>
                                          </p:val>
                                        </p:tav>
                                      </p:tavLst>
                                    </p:anim>
                                  </p:childTnLst>
                                </p:cTn>
                              </p:par>
                            </p:childTnLst>
                          </p:cTn>
                        </p:par>
                      </p:childTnLst>
                    </p:cTn>
                  </p:par>
                  <p:par>
                    <p:cTn id="13" fill="hold">
                      <p:stCondLst>
                        <p:cond delay="indefinite"/>
                      </p:stCondLst>
                      <p:childTnLst>
                        <p:par>
                          <p:cTn id="14" fill="hold">
                            <p:stCondLst>
                              <p:cond delay="0"/>
                            </p:stCondLst>
                            <p:childTnLst>
                              <p:par>
                                <p:cTn id="15" presetID="14" presetClass="entr" presetSubtype="10" fill="hold" nodeType="clickEffect">
                                  <p:stCondLst>
                                    <p:cond delay="0"/>
                                  </p:stCondLst>
                                  <p:childTnLst>
                                    <p:set>
                                      <p:cBhvr>
                                        <p:cTn id="16" dur="1" fill="hold">
                                          <p:stCondLst>
                                            <p:cond delay="0"/>
                                          </p:stCondLst>
                                        </p:cTn>
                                        <p:tgtEl>
                                          <p:spTgt spid="8"/>
                                        </p:tgtEl>
                                        <p:attrNameLst>
                                          <p:attrName>style.visibility</p:attrName>
                                        </p:attrNameLst>
                                      </p:cBhvr>
                                      <p:to>
                                        <p:strVal val="visible"/>
                                      </p:to>
                                    </p:set>
                                    <p:animEffect transition="in" filter="randombar(horizontal)">
                                      <p:cBhvr>
                                        <p:cTn id="17" dur="500"/>
                                        <p:tgtEl>
                                          <p:spTgt spid="8"/>
                                        </p:tgtEl>
                                      </p:cBhvr>
                                    </p:animEffect>
                                  </p:childTnLst>
                                </p:cTn>
                              </p:par>
                              <p:par>
                                <p:cTn id="18" presetID="14" presetClass="entr" presetSubtype="10" fill="hold" grpId="0" nodeType="withEffect">
                                  <p:stCondLst>
                                    <p:cond delay="0"/>
                                  </p:stCondLst>
                                  <p:childTnLst>
                                    <p:set>
                                      <p:cBhvr>
                                        <p:cTn id="19" dur="1" fill="hold">
                                          <p:stCondLst>
                                            <p:cond delay="0"/>
                                          </p:stCondLst>
                                        </p:cTn>
                                        <p:tgtEl>
                                          <p:spTgt spid="15"/>
                                        </p:tgtEl>
                                        <p:attrNameLst>
                                          <p:attrName>style.visibility</p:attrName>
                                        </p:attrNameLst>
                                      </p:cBhvr>
                                      <p:to>
                                        <p:strVal val="visible"/>
                                      </p:to>
                                    </p:set>
                                    <p:animEffect transition="in" filter="randombar(horizontal)">
                                      <p:cBhvr>
                                        <p:cTn id="20" dur="500"/>
                                        <p:tgtEl>
                                          <p:spTgt spid="15"/>
                                        </p:tgtEl>
                                      </p:cBhvr>
                                    </p:animEffect>
                                  </p:childTnLst>
                                </p:cTn>
                              </p:par>
                              <p:par>
                                <p:cTn id="21" presetID="14" presetClass="entr" presetSubtype="10" fill="hold" grpId="0" nodeType="withEffect">
                                  <p:stCondLst>
                                    <p:cond delay="0"/>
                                  </p:stCondLst>
                                  <p:childTnLst>
                                    <p:set>
                                      <p:cBhvr>
                                        <p:cTn id="22" dur="1" fill="hold">
                                          <p:stCondLst>
                                            <p:cond delay="0"/>
                                          </p:stCondLst>
                                        </p:cTn>
                                        <p:tgtEl>
                                          <p:spTgt spid="4"/>
                                        </p:tgtEl>
                                        <p:attrNameLst>
                                          <p:attrName>style.visibility</p:attrName>
                                        </p:attrNameLst>
                                      </p:cBhvr>
                                      <p:to>
                                        <p:strVal val="visible"/>
                                      </p:to>
                                    </p:set>
                                    <p:animEffect transition="in" filter="randombar(horizontal)">
                                      <p:cBhvr>
                                        <p:cTn id="23" dur="500"/>
                                        <p:tgtEl>
                                          <p:spTgt spid="4"/>
                                        </p:tgtEl>
                                      </p:cBhvr>
                                    </p:animEffect>
                                  </p:childTnLst>
                                </p:cTn>
                              </p:par>
                            </p:childTnLst>
                          </p:cTn>
                        </p:par>
                      </p:childTnLst>
                    </p:cTn>
                  </p:par>
                  <p:par>
                    <p:cTn id="24" fill="hold">
                      <p:stCondLst>
                        <p:cond delay="indefinite"/>
                      </p:stCondLst>
                      <p:childTnLst>
                        <p:par>
                          <p:cTn id="25" fill="hold">
                            <p:stCondLst>
                              <p:cond delay="0"/>
                            </p:stCondLst>
                            <p:childTnLst>
                              <p:par>
                                <p:cTn id="26" presetID="2" presetClass="entr" presetSubtype="4" fill="hold" grpId="0" nodeType="clickEffect">
                                  <p:stCondLst>
                                    <p:cond delay="0"/>
                                  </p:stCondLst>
                                  <p:childTnLst>
                                    <p:set>
                                      <p:cBhvr>
                                        <p:cTn id="27" dur="1" fill="hold">
                                          <p:stCondLst>
                                            <p:cond delay="0"/>
                                          </p:stCondLst>
                                        </p:cTn>
                                        <p:tgtEl>
                                          <p:spTgt spid="59"/>
                                        </p:tgtEl>
                                        <p:attrNameLst>
                                          <p:attrName>style.visibility</p:attrName>
                                        </p:attrNameLst>
                                      </p:cBhvr>
                                      <p:to>
                                        <p:strVal val="visible"/>
                                      </p:to>
                                    </p:set>
                                    <p:anim calcmode="lin" valueType="num">
                                      <p:cBhvr additive="base">
                                        <p:cTn id="28" dur="500" fill="hold"/>
                                        <p:tgtEl>
                                          <p:spTgt spid="59"/>
                                        </p:tgtEl>
                                        <p:attrNameLst>
                                          <p:attrName>ppt_x</p:attrName>
                                        </p:attrNameLst>
                                      </p:cBhvr>
                                      <p:tavLst>
                                        <p:tav tm="0">
                                          <p:val>
                                            <p:strVal val="#ppt_x"/>
                                          </p:val>
                                        </p:tav>
                                        <p:tav tm="100000">
                                          <p:val>
                                            <p:strVal val="#ppt_x"/>
                                          </p:val>
                                        </p:tav>
                                      </p:tavLst>
                                    </p:anim>
                                    <p:anim calcmode="lin" valueType="num">
                                      <p:cBhvr additive="base">
                                        <p:cTn id="29" dur="500" fill="hold"/>
                                        <p:tgtEl>
                                          <p:spTgt spid="59"/>
                                        </p:tgtEl>
                                        <p:attrNameLst>
                                          <p:attrName>ppt_y</p:attrName>
                                        </p:attrNameLst>
                                      </p:cBhvr>
                                      <p:tavLst>
                                        <p:tav tm="0">
                                          <p:val>
                                            <p:strVal val="1+#ppt_h/2"/>
                                          </p:val>
                                        </p:tav>
                                        <p:tav tm="100000">
                                          <p:val>
                                            <p:strVal val="#ppt_y"/>
                                          </p:val>
                                        </p:tav>
                                      </p:tavLst>
                                    </p:anim>
                                  </p:childTnLst>
                                </p:cTn>
                              </p:par>
                            </p:childTnLst>
                          </p:cTn>
                        </p:par>
                      </p:childTnLst>
                    </p:cTn>
                  </p:par>
                  <p:par>
                    <p:cTn id="30" fill="hold">
                      <p:stCondLst>
                        <p:cond delay="indefinite"/>
                      </p:stCondLst>
                      <p:childTnLst>
                        <p:par>
                          <p:cTn id="31" fill="hold">
                            <p:stCondLst>
                              <p:cond delay="0"/>
                            </p:stCondLst>
                            <p:childTnLst>
                              <p:par>
                                <p:cTn id="32" presetID="14" presetClass="entr" presetSubtype="10" fill="hold" nodeType="clickEffect">
                                  <p:stCondLst>
                                    <p:cond delay="0"/>
                                  </p:stCondLst>
                                  <p:childTnLst>
                                    <p:set>
                                      <p:cBhvr>
                                        <p:cTn id="33" dur="1" fill="hold">
                                          <p:stCondLst>
                                            <p:cond delay="0"/>
                                          </p:stCondLst>
                                        </p:cTn>
                                        <p:tgtEl>
                                          <p:spTgt spid="7"/>
                                        </p:tgtEl>
                                        <p:attrNameLst>
                                          <p:attrName>style.visibility</p:attrName>
                                        </p:attrNameLst>
                                      </p:cBhvr>
                                      <p:to>
                                        <p:strVal val="visible"/>
                                      </p:to>
                                    </p:set>
                                    <p:animEffect transition="in" filter="randombar(horizontal)">
                                      <p:cBhvr>
                                        <p:cTn id="34" dur="500"/>
                                        <p:tgtEl>
                                          <p:spTgt spid="7"/>
                                        </p:tgtEl>
                                      </p:cBhvr>
                                    </p:animEffect>
                                  </p:childTnLst>
                                </p:cTn>
                              </p:par>
                              <p:par>
                                <p:cTn id="35" presetID="14" presetClass="entr" presetSubtype="10" fill="hold" grpId="0" nodeType="withEffect">
                                  <p:stCondLst>
                                    <p:cond delay="0"/>
                                  </p:stCondLst>
                                  <p:childTnLst>
                                    <p:set>
                                      <p:cBhvr>
                                        <p:cTn id="36" dur="1" fill="hold">
                                          <p:stCondLst>
                                            <p:cond delay="0"/>
                                          </p:stCondLst>
                                        </p:cTn>
                                        <p:tgtEl>
                                          <p:spTgt spid="14"/>
                                        </p:tgtEl>
                                        <p:attrNameLst>
                                          <p:attrName>style.visibility</p:attrName>
                                        </p:attrNameLst>
                                      </p:cBhvr>
                                      <p:to>
                                        <p:strVal val="visible"/>
                                      </p:to>
                                    </p:set>
                                    <p:animEffect transition="in" filter="randombar(horizontal)">
                                      <p:cBhvr>
                                        <p:cTn id="37" dur="500"/>
                                        <p:tgtEl>
                                          <p:spTgt spid="14"/>
                                        </p:tgtEl>
                                      </p:cBhvr>
                                    </p:animEffect>
                                  </p:childTnLst>
                                </p:cTn>
                              </p:par>
                              <p:par>
                                <p:cTn id="38" presetID="14" presetClass="entr" presetSubtype="10" fill="hold" grpId="0" nodeType="withEffect">
                                  <p:stCondLst>
                                    <p:cond delay="0"/>
                                  </p:stCondLst>
                                  <p:childTnLst>
                                    <p:set>
                                      <p:cBhvr>
                                        <p:cTn id="39" dur="1" fill="hold">
                                          <p:stCondLst>
                                            <p:cond delay="0"/>
                                          </p:stCondLst>
                                        </p:cTn>
                                        <p:tgtEl>
                                          <p:spTgt spid="3"/>
                                        </p:tgtEl>
                                        <p:attrNameLst>
                                          <p:attrName>style.visibility</p:attrName>
                                        </p:attrNameLst>
                                      </p:cBhvr>
                                      <p:to>
                                        <p:strVal val="visible"/>
                                      </p:to>
                                    </p:set>
                                    <p:animEffect transition="in" filter="randombar(horizontal)">
                                      <p:cBhvr>
                                        <p:cTn id="40" dur="500"/>
                                        <p:tgtEl>
                                          <p:spTgt spid="3"/>
                                        </p:tgtEl>
                                      </p:cBhvr>
                                    </p:animEffect>
                                  </p:childTnLst>
                                </p:cTn>
                              </p:par>
                            </p:childTnLst>
                          </p:cTn>
                        </p:par>
                      </p:childTnLst>
                    </p:cTn>
                  </p:par>
                  <p:par>
                    <p:cTn id="41" fill="hold">
                      <p:stCondLst>
                        <p:cond delay="indefinite"/>
                      </p:stCondLst>
                      <p:childTnLst>
                        <p:par>
                          <p:cTn id="42" fill="hold">
                            <p:stCondLst>
                              <p:cond delay="0"/>
                            </p:stCondLst>
                            <p:childTnLst>
                              <p:par>
                                <p:cTn id="43" presetID="42" presetClass="entr" presetSubtype="0" fill="hold" nodeType="clickEffect">
                                  <p:stCondLst>
                                    <p:cond delay="0"/>
                                  </p:stCondLst>
                                  <p:childTnLst>
                                    <p:set>
                                      <p:cBhvr>
                                        <p:cTn id="44" dur="1" fill="hold">
                                          <p:stCondLst>
                                            <p:cond delay="0"/>
                                          </p:stCondLst>
                                        </p:cTn>
                                        <p:tgtEl>
                                          <p:spTgt spid="60">
                                            <p:txEl>
                                              <p:pRg st="0" end="0"/>
                                            </p:txEl>
                                          </p:spTgt>
                                        </p:tgtEl>
                                        <p:attrNameLst>
                                          <p:attrName>style.visibility</p:attrName>
                                        </p:attrNameLst>
                                      </p:cBhvr>
                                      <p:to>
                                        <p:strVal val="visible"/>
                                      </p:to>
                                    </p:set>
                                    <p:animEffect transition="in" filter="fade">
                                      <p:cBhvr>
                                        <p:cTn id="45" dur="1000"/>
                                        <p:tgtEl>
                                          <p:spTgt spid="60">
                                            <p:txEl>
                                              <p:pRg st="0" end="0"/>
                                            </p:txEl>
                                          </p:spTgt>
                                        </p:tgtEl>
                                      </p:cBhvr>
                                    </p:animEffect>
                                    <p:anim calcmode="lin" valueType="num">
                                      <p:cBhvr>
                                        <p:cTn id="46" dur="1000" fill="hold"/>
                                        <p:tgtEl>
                                          <p:spTgt spid="60">
                                            <p:txEl>
                                              <p:pRg st="0" end="0"/>
                                            </p:txEl>
                                          </p:spTgt>
                                        </p:tgtEl>
                                        <p:attrNameLst>
                                          <p:attrName>ppt_x</p:attrName>
                                        </p:attrNameLst>
                                      </p:cBhvr>
                                      <p:tavLst>
                                        <p:tav tm="0">
                                          <p:val>
                                            <p:strVal val="#ppt_x"/>
                                          </p:val>
                                        </p:tav>
                                        <p:tav tm="100000">
                                          <p:val>
                                            <p:strVal val="#ppt_x"/>
                                          </p:val>
                                        </p:tav>
                                      </p:tavLst>
                                    </p:anim>
                                    <p:anim calcmode="lin" valueType="num">
                                      <p:cBhvr>
                                        <p:cTn id="47" dur="1000" fill="hold"/>
                                        <p:tgtEl>
                                          <p:spTgt spid="60">
                                            <p:txEl>
                                              <p:pRg st="0" end="0"/>
                                            </p:txEl>
                                          </p:spTgt>
                                        </p:tgtEl>
                                        <p:attrNameLst>
                                          <p:attrName>ppt_y</p:attrName>
                                        </p:attrNameLst>
                                      </p:cBhvr>
                                      <p:tavLst>
                                        <p:tav tm="0">
                                          <p:val>
                                            <p:strVal val="#ppt_y+.1"/>
                                          </p:val>
                                        </p:tav>
                                        <p:tav tm="100000">
                                          <p:val>
                                            <p:strVal val="#ppt_y"/>
                                          </p:val>
                                        </p:tav>
                                      </p:tavLst>
                                    </p:anim>
                                  </p:childTnLst>
                                </p:cTn>
                              </p:par>
                            </p:childTnLst>
                          </p:cTn>
                        </p:par>
                      </p:childTnLst>
                    </p:cTn>
                  </p:par>
                  <p:par>
                    <p:cTn id="48" fill="hold">
                      <p:stCondLst>
                        <p:cond delay="indefinite"/>
                      </p:stCondLst>
                      <p:childTnLst>
                        <p:par>
                          <p:cTn id="49" fill="hold">
                            <p:stCondLst>
                              <p:cond delay="0"/>
                            </p:stCondLst>
                            <p:childTnLst>
                              <p:par>
                                <p:cTn id="50" presetID="14" presetClass="entr" presetSubtype="10" fill="hold" grpId="0" nodeType="clickEffect">
                                  <p:stCondLst>
                                    <p:cond delay="0"/>
                                  </p:stCondLst>
                                  <p:childTnLst>
                                    <p:set>
                                      <p:cBhvr>
                                        <p:cTn id="51" dur="1" fill="hold">
                                          <p:stCondLst>
                                            <p:cond delay="0"/>
                                          </p:stCondLst>
                                        </p:cTn>
                                        <p:tgtEl>
                                          <p:spTgt spid="13"/>
                                        </p:tgtEl>
                                        <p:attrNameLst>
                                          <p:attrName>style.visibility</p:attrName>
                                        </p:attrNameLst>
                                      </p:cBhvr>
                                      <p:to>
                                        <p:strVal val="visible"/>
                                      </p:to>
                                    </p:set>
                                    <p:animEffect transition="in" filter="randombar(horizontal)">
                                      <p:cBhvr>
                                        <p:cTn id="52" dur="500"/>
                                        <p:tgtEl>
                                          <p:spTgt spid="13"/>
                                        </p:tgtEl>
                                      </p:cBhvr>
                                    </p:animEffect>
                                  </p:childTnLst>
                                </p:cTn>
                              </p:par>
                              <p:par>
                                <p:cTn id="53" presetID="14" presetClass="entr" presetSubtype="10" fill="hold" grpId="0" nodeType="withEffect">
                                  <p:stCondLst>
                                    <p:cond delay="0"/>
                                  </p:stCondLst>
                                  <p:childTnLst>
                                    <p:set>
                                      <p:cBhvr>
                                        <p:cTn id="54" dur="1" fill="hold">
                                          <p:stCondLst>
                                            <p:cond delay="0"/>
                                          </p:stCondLst>
                                        </p:cTn>
                                        <p:tgtEl>
                                          <p:spTgt spid="5"/>
                                        </p:tgtEl>
                                        <p:attrNameLst>
                                          <p:attrName>style.visibility</p:attrName>
                                        </p:attrNameLst>
                                      </p:cBhvr>
                                      <p:to>
                                        <p:strVal val="visible"/>
                                      </p:to>
                                    </p:set>
                                    <p:animEffect transition="in" filter="randombar(horizontal)">
                                      <p:cBhvr>
                                        <p:cTn id="55" dur="500"/>
                                        <p:tgtEl>
                                          <p:spTgt spid="5"/>
                                        </p:tgtEl>
                                      </p:cBhvr>
                                    </p:animEffect>
                                  </p:childTnLst>
                                </p:cTn>
                              </p:par>
                              <p:par>
                                <p:cTn id="56" presetID="14" presetClass="entr" presetSubtype="10" fill="hold" nodeType="withEffect">
                                  <p:stCondLst>
                                    <p:cond delay="0"/>
                                  </p:stCondLst>
                                  <p:childTnLst>
                                    <p:set>
                                      <p:cBhvr>
                                        <p:cTn id="57" dur="1" fill="hold">
                                          <p:stCondLst>
                                            <p:cond delay="0"/>
                                          </p:stCondLst>
                                        </p:cTn>
                                        <p:tgtEl>
                                          <p:spTgt spid="6"/>
                                        </p:tgtEl>
                                        <p:attrNameLst>
                                          <p:attrName>style.visibility</p:attrName>
                                        </p:attrNameLst>
                                      </p:cBhvr>
                                      <p:to>
                                        <p:strVal val="visible"/>
                                      </p:to>
                                    </p:set>
                                    <p:animEffect transition="in" filter="randombar(horizontal)">
                                      <p:cBhvr>
                                        <p:cTn id="58" dur="500"/>
                                        <p:tgtEl>
                                          <p:spTgt spid="6"/>
                                        </p:tgtEl>
                                      </p:cBhvr>
                                    </p:animEffect>
                                  </p:childTnLst>
                                </p:cTn>
                              </p:par>
                            </p:childTnLst>
                          </p:cTn>
                        </p:par>
                      </p:childTnLst>
                    </p:cTn>
                  </p:par>
                  <p:par>
                    <p:cTn id="59" fill="hold">
                      <p:stCondLst>
                        <p:cond delay="indefinite"/>
                      </p:stCondLst>
                      <p:childTnLst>
                        <p:par>
                          <p:cTn id="60" fill="hold">
                            <p:stCondLst>
                              <p:cond delay="0"/>
                            </p:stCondLst>
                            <p:childTnLst>
                              <p:par>
                                <p:cTn id="61" presetID="42" presetClass="entr" presetSubtype="0" fill="hold" grpId="0" nodeType="clickEffect">
                                  <p:stCondLst>
                                    <p:cond delay="0"/>
                                  </p:stCondLst>
                                  <p:childTnLst>
                                    <p:set>
                                      <p:cBhvr>
                                        <p:cTn id="62" dur="1" fill="hold">
                                          <p:stCondLst>
                                            <p:cond delay="0"/>
                                          </p:stCondLst>
                                        </p:cTn>
                                        <p:tgtEl>
                                          <p:spTgt spid="62"/>
                                        </p:tgtEl>
                                        <p:attrNameLst>
                                          <p:attrName>style.visibility</p:attrName>
                                        </p:attrNameLst>
                                      </p:cBhvr>
                                      <p:to>
                                        <p:strVal val="visible"/>
                                      </p:to>
                                    </p:set>
                                    <p:animEffect transition="in" filter="fade">
                                      <p:cBhvr>
                                        <p:cTn id="63" dur="1000"/>
                                        <p:tgtEl>
                                          <p:spTgt spid="62"/>
                                        </p:tgtEl>
                                      </p:cBhvr>
                                    </p:animEffect>
                                    <p:anim calcmode="lin" valueType="num">
                                      <p:cBhvr>
                                        <p:cTn id="64" dur="1000" fill="hold"/>
                                        <p:tgtEl>
                                          <p:spTgt spid="62"/>
                                        </p:tgtEl>
                                        <p:attrNameLst>
                                          <p:attrName>ppt_x</p:attrName>
                                        </p:attrNameLst>
                                      </p:cBhvr>
                                      <p:tavLst>
                                        <p:tav tm="0">
                                          <p:val>
                                            <p:strVal val="#ppt_x"/>
                                          </p:val>
                                        </p:tav>
                                        <p:tav tm="100000">
                                          <p:val>
                                            <p:strVal val="#ppt_x"/>
                                          </p:val>
                                        </p:tav>
                                      </p:tavLst>
                                    </p:anim>
                                    <p:anim calcmode="lin" valueType="num">
                                      <p:cBhvr>
                                        <p:cTn id="65" dur="1000" fill="hold"/>
                                        <p:tgtEl>
                                          <p:spTgt spid="62"/>
                                        </p:tgtEl>
                                        <p:attrNameLst>
                                          <p:attrName>ppt_y</p:attrName>
                                        </p:attrNameLst>
                                      </p:cBhvr>
                                      <p:tavLst>
                                        <p:tav tm="0">
                                          <p:val>
                                            <p:strVal val="#ppt_y+.1"/>
                                          </p:val>
                                        </p:tav>
                                        <p:tav tm="100000">
                                          <p:val>
                                            <p:strVal val="#ppt_y"/>
                                          </p:val>
                                        </p:tav>
                                      </p:tavLst>
                                    </p:anim>
                                  </p:childTnLst>
                                </p:cTn>
                              </p:par>
                            </p:childTnLst>
                          </p:cTn>
                        </p:par>
                      </p:childTnLst>
                    </p:cTn>
                  </p:par>
                  <p:par>
                    <p:cTn id="66" fill="hold">
                      <p:stCondLst>
                        <p:cond delay="indefinite"/>
                      </p:stCondLst>
                      <p:childTnLst>
                        <p:par>
                          <p:cTn id="67" fill="hold">
                            <p:stCondLst>
                              <p:cond delay="0"/>
                            </p:stCondLst>
                            <p:childTnLst>
                              <p:par>
                                <p:cTn id="68" presetID="14" presetClass="entr" presetSubtype="10" fill="hold" nodeType="clickEffect">
                                  <p:stCondLst>
                                    <p:cond delay="0"/>
                                  </p:stCondLst>
                                  <p:childTnLst>
                                    <p:set>
                                      <p:cBhvr>
                                        <p:cTn id="69" dur="1" fill="hold">
                                          <p:stCondLst>
                                            <p:cond delay="0"/>
                                          </p:stCondLst>
                                        </p:cTn>
                                        <p:tgtEl>
                                          <p:spTgt spid="9"/>
                                        </p:tgtEl>
                                        <p:attrNameLst>
                                          <p:attrName>style.visibility</p:attrName>
                                        </p:attrNameLst>
                                      </p:cBhvr>
                                      <p:to>
                                        <p:strVal val="visible"/>
                                      </p:to>
                                    </p:set>
                                    <p:animEffect transition="in" filter="randombar(horizontal)">
                                      <p:cBhvr>
                                        <p:cTn id="70" dur="500"/>
                                        <p:tgtEl>
                                          <p:spTgt spid="9"/>
                                        </p:tgtEl>
                                      </p:cBhvr>
                                    </p:animEffect>
                                  </p:childTnLst>
                                </p:cTn>
                              </p:par>
                              <p:par>
                                <p:cTn id="71" presetID="14" presetClass="entr" presetSubtype="10" fill="hold" grpId="0" nodeType="withEffect">
                                  <p:stCondLst>
                                    <p:cond delay="0"/>
                                  </p:stCondLst>
                                  <p:childTnLst>
                                    <p:set>
                                      <p:cBhvr>
                                        <p:cTn id="72" dur="1" fill="hold">
                                          <p:stCondLst>
                                            <p:cond delay="0"/>
                                          </p:stCondLst>
                                        </p:cTn>
                                        <p:tgtEl>
                                          <p:spTgt spid="11"/>
                                        </p:tgtEl>
                                        <p:attrNameLst>
                                          <p:attrName>style.visibility</p:attrName>
                                        </p:attrNameLst>
                                      </p:cBhvr>
                                      <p:to>
                                        <p:strVal val="visible"/>
                                      </p:to>
                                    </p:set>
                                    <p:animEffect transition="in" filter="randombar(horizontal)">
                                      <p:cBhvr>
                                        <p:cTn id="73" dur="500"/>
                                        <p:tgtEl>
                                          <p:spTgt spid="11"/>
                                        </p:tgtEl>
                                      </p:cBhvr>
                                    </p:animEffect>
                                  </p:childTnLst>
                                </p:cTn>
                              </p:par>
                              <p:par>
                                <p:cTn id="74" presetID="14" presetClass="entr" presetSubtype="10" fill="hold" grpId="0" nodeType="withEffect">
                                  <p:stCondLst>
                                    <p:cond delay="0"/>
                                  </p:stCondLst>
                                  <p:childTnLst>
                                    <p:set>
                                      <p:cBhvr>
                                        <p:cTn id="75" dur="1" fill="hold">
                                          <p:stCondLst>
                                            <p:cond delay="0"/>
                                          </p:stCondLst>
                                        </p:cTn>
                                        <p:tgtEl>
                                          <p:spTgt spid="2"/>
                                        </p:tgtEl>
                                        <p:attrNameLst>
                                          <p:attrName>style.visibility</p:attrName>
                                        </p:attrNameLst>
                                      </p:cBhvr>
                                      <p:to>
                                        <p:strVal val="visible"/>
                                      </p:to>
                                    </p:set>
                                    <p:animEffect transition="in" filter="randombar(horizontal)">
                                      <p:cBhvr>
                                        <p:cTn id="76" dur="500"/>
                                        <p:tgtEl>
                                          <p:spTgt spid="2"/>
                                        </p:tgtEl>
                                      </p:cBhvr>
                                    </p:animEffect>
                                  </p:childTnLst>
                                </p:cTn>
                              </p:par>
                            </p:childTnLst>
                          </p:cTn>
                        </p:par>
                      </p:childTnLst>
                    </p:cTn>
                  </p:par>
                  <p:par>
                    <p:cTn id="77" fill="hold">
                      <p:stCondLst>
                        <p:cond delay="indefinite"/>
                      </p:stCondLst>
                      <p:childTnLst>
                        <p:par>
                          <p:cTn id="78" fill="hold">
                            <p:stCondLst>
                              <p:cond delay="0"/>
                            </p:stCondLst>
                            <p:childTnLst>
                              <p:par>
                                <p:cTn id="79" presetID="42" presetClass="entr" presetSubtype="0" fill="hold" grpId="0" nodeType="clickEffect">
                                  <p:stCondLst>
                                    <p:cond delay="0"/>
                                  </p:stCondLst>
                                  <p:childTnLst>
                                    <p:set>
                                      <p:cBhvr>
                                        <p:cTn id="80" dur="1" fill="hold">
                                          <p:stCondLst>
                                            <p:cond delay="0"/>
                                          </p:stCondLst>
                                        </p:cTn>
                                        <p:tgtEl>
                                          <p:spTgt spid="63"/>
                                        </p:tgtEl>
                                        <p:attrNameLst>
                                          <p:attrName>style.visibility</p:attrName>
                                        </p:attrNameLst>
                                      </p:cBhvr>
                                      <p:to>
                                        <p:strVal val="visible"/>
                                      </p:to>
                                    </p:set>
                                    <p:animEffect transition="in" filter="fade">
                                      <p:cBhvr>
                                        <p:cTn id="81" dur="1000"/>
                                        <p:tgtEl>
                                          <p:spTgt spid="63"/>
                                        </p:tgtEl>
                                      </p:cBhvr>
                                    </p:animEffect>
                                    <p:anim calcmode="lin" valueType="num">
                                      <p:cBhvr>
                                        <p:cTn id="82" dur="1000" fill="hold"/>
                                        <p:tgtEl>
                                          <p:spTgt spid="63"/>
                                        </p:tgtEl>
                                        <p:attrNameLst>
                                          <p:attrName>ppt_x</p:attrName>
                                        </p:attrNameLst>
                                      </p:cBhvr>
                                      <p:tavLst>
                                        <p:tav tm="0">
                                          <p:val>
                                            <p:strVal val="#ppt_x"/>
                                          </p:val>
                                        </p:tav>
                                        <p:tav tm="100000">
                                          <p:val>
                                            <p:strVal val="#ppt_x"/>
                                          </p:val>
                                        </p:tav>
                                      </p:tavLst>
                                    </p:anim>
                                    <p:anim calcmode="lin" valueType="num">
                                      <p:cBhvr>
                                        <p:cTn id="83" dur="1000" fill="hold"/>
                                        <p:tgtEl>
                                          <p:spTgt spid="63"/>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animBg="1"/>
      <p:bldP spid="3" grpId="0" animBg="1"/>
      <p:bldP spid="4" grpId="0" animBg="1"/>
      <p:bldP spid="5" grpId="0" animBg="1"/>
      <p:bldP spid="11" grpId="0"/>
      <p:bldP spid="13" grpId="0"/>
      <p:bldP spid="14" grpId="0"/>
      <p:bldP spid="15" grpId="0"/>
      <p:bldP spid="23" grpId="0" animBg="1"/>
      <p:bldP spid="25" grpId="0"/>
      <p:bldP spid="59" grpId="0"/>
      <p:bldP spid="62" grpId="0"/>
      <p:bldP spid="63" grpId="0"/>
    </p:bld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extBox 4">
            <a:extLst>
              <a:ext uri="{FF2B5EF4-FFF2-40B4-BE49-F238E27FC236}">
                <a16:creationId xmlns:a16="http://schemas.microsoft.com/office/drawing/2014/main" xmlns="" id="{543C1262-B8DB-4283-974F-B6A2D124C006}"/>
              </a:ext>
            </a:extLst>
          </p:cNvPr>
          <p:cNvSpPr txBox="1"/>
          <p:nvPr/>
        </p:nvSpPr>
        <p:spPr>
          <a:xfrm>
            <a:off x="257549" y="939788"/>
            <a:ext cx="11261163" cy="646331"/>
          </a:xfrm>
          <a:prstGeom prst="rect">
            <a:avLst/>
          </a:prstGeom>
          <a:noFill/>
        </p:spPr>
        <p:txBody>
          <a:bodyPr wrap="square" rtlCol="0">
            <a:spAutoFit/>
          </a:bodyPr>
          <a:lstStyle/>
          <a:p>
            <a:pPr algn="ctr"/>
            <a:r>
              <a:rPr lang="en-US" sz="3600" b="1" dirty="0" err="1">
                <a:solidFill>
                  <a:srgbClr val="FF0000"/>
                </a:solidFill>
                <a:latin typeface="Times New Roman" panose="02020603050405020304" pitchFamily="18" charset="0"/>
                <a:cs typeface="Times New Roman" panose="02020603050405020304" pitchFamily="18" charset="0"/>
              </a:rPr>
              <a:t>Xác</a:t>
            </a:r>
            <a:r>
              <a:rPr lang="en-US" sz="3600" b="1" dirty="0">
                <a:solidFill>
                  <a:srgbClr val="FF0000"/>
                </a:solidFill>
                <a:latin typeface="Times New Roman" panose="02020603050405020304" pitchFamily="18" charset="0"/>
                <a:cs typeface="Times New Roman" panose="02020603050405020304" pitchFamily="18" charset="0"/>
              </a:rPr>
              <a:t> </a:t>
            </a:r>
            <a:r>
              <a:rPr lang="en-US" sz="3600" b="1" dirty="0" err="1">
                <a:solidFill>
                  <a:srgbClr val="FF0000"/>
                </a:solidFill>
                <a:latin typeface="Times New Roman" panose="02020603050405020304" pitchFamily="18" charset="0"/>
                <a:cs typeface="Times New Roman" panose="02020603050405020304" pitchFamily="18" charset="0"/>
              </a:rPr>
              <a:t>định</a:t>
            </a:r>
            <a:r>
              <a:rPr lang="en-US" sz="3600" b="1" dirty="0">
                <a:solidFill>
                  <a:srgbClr val="FF0000"/>
                </a:solidFill>
                <a:latin typeface="Times New Roman" panose="02020603050405020304" pitchFamily="18" charset="0"/>
                <a:cs typeface="Times New Roman" panose="02020603050405020304" pitchFamily="18" charset="0"/>
              </a:rPr>
              <a:t> </a:t>
            </a:r>
            <a:r>
              <a:rPr lang="en-US" sz="3600" b="1" dirty="0" err="1">
                <a:solidFill>
                  <a:srgbClr val="FF0000"/>
                </a:solidFill>
                <a:latin typeface="Times New Roman" panose="02020603050405020304" pitchFamily="18" charset="0"/>
                <a:cs typeface="Times New Roman" panose="02020603050405020304" pitchFamily="18" charset="0"/>
              </a:rPr>
              <a:t>kiểu</a:t>
            </a:r>
            <a:r>
              <a:rPr lang="en-US" sz="3600" b="1" dirty="0">
                <a:solidFill>
                  <a:srgbClr val="FF0000"/>
                </a:solidFill>
                <a:latin typeface="Times New Roman" panose="02020603050405020304" pitchFamily="18" charset="0"/>
                <a:cs typeface="Times New Roman" panose="02020603050405020304" pitchFamily="18" charset="0"/>
              </a:rPr>
              <a:t> </a:t>
            </a:r>
            <a:r>
              <a:rPr lang="en-US" sz="3600" b="1" dirty="0" err="1">
                <a:solidFill>
                  <a:srgbClr val="FF0000"/>
                </a:solidFill>
                <a:latin typeface="Times New Roman" panose="02020603050405020304" pitchFamily="18" charset="0"/>
                <a:cs typeface="Times New Roman" panose="02020603050405020304" pitchFamily="18" charset="0"/>
              </a:rPr>
              <a:t>câu</a:t>
            </a:r>
            <a:r>
              <a:rPr lang="en-US" sz="3600" b="1" dirty="0">
                <a:solidFill>
                  <a:srgbClr val="FF0000"/>
                </a:solidFill>
                <a:latin typeface="Times New Roman" panose="02020603050405020304" pitchFamily="18" charset="0"/>
                <a:cs typeface="Times New Roman" panose="02020603050405020304" pitchFamily="18" charset="0"/>
              </a:rPr>
              <a:t> </a:t>
            </a:r>
            <a:r>
              <a:rPr lang="en-US" sz="3600" b="1" dirty="0" err="1">
                <a:solidFill>
                  <a:srgbClr val="FF0000"/>
                </a:solidFill>
                <a:latin typeface="Times New Roman" panose="02020603050405020304" pitchFamily="18" charset="0"/>
                <a:cs typeface="Times New Roman" panose="02020603050405020304" pitchFamily="18" charset="0"/>
              </a:rPr>
              <a:t>và</a:t>
            </a:r>
            <a:r>
              <a:rPr lang="en-US" sz="3600" b="1" dirty="0">
                <a:solidFill>
                  <a:srgbClr val="FF0000"/>
                </a:solidFill>
                <a:latin typeface="Times New Roman" panose="02020603050405020304" pitchFamily="18" charset="0"/>
                <a:cs typeface="Times New Roman" panose="02020603050405020304" pitchFamily="18" charset="0"/>
              </a:rPr>
              <a:t> </a:t>
            </a:r>
            <a:r>
              <a:rPr lang="en-US" sz="3600" b="1" dirty="0" err="1">
                <a:solidFill>
                  <a:srgbClr val="FF0000"/>
                </a:solidFill>
                <a:latin typeface="Times New Roman" panose="02020603050405020304" pitchFamily="18" charset="0"/>
                <a:cs typeface="Times New Roman" panose="02020603050405020304" pitchFamily="18" charset="0"/>
              </a:rPr>
              <a:t>chức</a:t>
            </a:r>
            <a:r>
              <a:rPr lang="en-US" sz="3600" b="1" dirty="0">
                <a:solidFill>
                  <a:srgbClr val="FF0000"/>
                </a:solidFill>
                <a:latin typeface="Times New Roman" panose="02020603050405020304" pitchFamily="18" charset="0"/>
                <a:cs typeface="Times New Roman" panose="02020603050405020304" pitchFamily="18" charset="0"/>
              </a:rPr>
              <a:t> </a:t>
            </a:r>
            <a:r>
              <a:rPr lang="en-US" sz="3600" b="1" dirty="0" err="1">
                <a:solidFill>
                  <a:srgbClr val="FF0000"/>
                </a:solidFill>
                <a:latin typeface="Times New Roman" panose="02020603050405020304" pitchFamily="18" charset="0"/>
                <a:cs typeface="Times New Roman" panose="02020603050405020304" pitchFamily="18" charset="0"/>
              </a:rPr>
              <a:t>năng</a:t>
            </a:r>
            <a:r>
              <a:rPr lang="en-US" sz="3600" b="1" dirty="0">
                <a:solidFill>
                  <a:srgbClr val="FF0000"/>
                </a:solidFill>
                <a:latin typeface="Times New Roman" panose="02020603050405020304" pitchFamily="18" charset="0"/>
                <a:cs typeface="Times New Roman" panose="02020603050405020304" pitchFamily="18" charset="0"/>
              </a:rPr>
              <a:t> </a:t>
            </a:r>
            <a:r>
              <a:rPr lang="en-US" sz="3600" b="1" dirty="0" err="1">
                <a:solidFill>
                  <a:srgbClr val="FF0000"/>
                </a:solidFill>
                <a:latin typeface="Times New Roman" panose="02020603050405020304" pitchFamily="18" charset="0"/>
                <a:cs typeface="Times New Roman" panose="02020603050405020304" pitchFamily="18" charset="0"/>
              </a:rPr>
              <a:t>của</a:t>
            </a:r>
            <a:r>
              <a:rPr lang="en-US" sz="3600" b="1" dirty="0">
                <a:solidFill>
                  <a:srgbClr val="FF0000"/>
                </a:solidFill>
                <a:latin typeface="Times New Roman" panose="02020603050405020304" pitchFamily="18" charset="0"/>
                <a:cs typeface="Times New Roman" panose="02020603050405020304" pitchFamily="18" charset="0"/>
              </a:rPr>
              <a:t> </a:t>
            </a:r>
            <a:r>
              <a:rPr lang="en-US" sz="3600" b="1" dirty="0" err="1">
                <a:solidFill>
                  <a:srgbClr val="FF0000"/>
                </a:solidFill>
                <a:latin typeface="Times New Roman" panose="02020603050405020304" pitchFamily="18" charset="0"/>
                <a:cs typeface="Times New Roman" panose="02020603050405020304" pitchFamily="18" charset="0"/>
              </a:rPr>
              <a:t>những</a:t>
            </a:r>
            <a:r>
              <a:rPr lang="en-US" sz="3600" b="1" dirty="0">
                <a:solidFill>
                  <a:srgbClr val="FF0000"/>
                </a:solidFill>
                <a:latin typeface="Times New Roman" panose="02020603050405020304" pitchFamily="18" charset="0"/>
                <a:cs typeface="Times New Roman" panose="02020603050405020304" pitchFamily="18" charset="0"/>
              </a:rPr>
              <a:t> </a:t>
            </a:r>
            <a:r>
              <a:rPr lang="en-US" sz="3600" b="1" dirty="0" err="1">
                <a:solidFill>
                  <a:srgbClr val="FF0000"/>
                </a:solidFill>
                <a:latin typeface="Times New Roman" panose="02020603050405020304" pitchFamily="18" charset="0"/>
                <a:cs typeface="Times New Roman" panose="02020603050405020304" pitchFamily="18" charset="0"/>
              </a:rPr>
              <a:t>câu</a:t>
            </a:r>
            <a:r>
              <a:rPr lang="en-US" sz="3600" b="1" dirty="0">
                <a:solidFill>
                  <a:srgbClr val="FF0000"/>
                </a:solidFill>
                <a:latin typeface="Times New Roman" panose="02020603050405020304" pitchFamily="18" charset="0"/>
                <a:cs typeface="Times New Roman" panose="02020603050405020304" pitchFamily="18" charset="0"/>
              </a:rPr>
              <a:t> </a:t>
            </a:r>
            <a:r>
              <a:rPr lang="en-US" sz="3600" b="1" dirty="0" err="1">
                <a:solidFill>
                  <a:srgbClr val="FF0000"/>
                </a:solidFill>
                <a:latin typeface="Times New Roman" panose="02020603050405020304" pitchFamily="18" charset="0"/>
                <a:cs typeface="Times New Roman" panose="02020603050405020304" pitchFamily="18" charset="0"/>
              </a:rPr>
              <a:t>sau</a:t>
            </a:r>
            <a:r>
              <a:rPr lang="en-US" sz="3600" b="1" dirty="0">
                <a:solidFill>
                  <a:srgbClr val="FF0000"/>
                </a:solidFill>
                <a:latin typeface="Times New Roman" panose="02020603050405020304" pitchFamily="18" charset="0"/>
                <a:cs typeface="Times New Roman" panose="02020603050405020304" pitchFamily="18" charset="0"/>
              </a:rPr>
              <a:t> </a:t>
            </a:r>
            <a:r>
              <a:rPr lang="en-US" sz="3600" b="1" dirty="0" err="1">
                <a:solidFill>
                  <a:srgbClr val="FF0000"/>
                </a:solidFill>
                <a:latin typeface="Times New Roman" panose="02020603050405020304" pitchFamily="18" charset="0"/>
                <a:cs typeface="Times New Roman" panose="02020603050405020304" pitchFamily="18" charset="0"/>
              </a:rPr>
              <a:t>đây</a:t>
            </a:r>
            <a:r>
              <a:rPr lang="en-US" sz="3600" b="1" dirty="0">
                <a:solidFill>
                  <a:srgbClr val="FF0000"/>
                </a:solidFill>
                <a:latin typeface="Times New Roman" panose="02020603050405020304" pitchFamily="18" charset="0"/>
                <a:cs typeface="Times New Roman" panose="02020603050405020304" pitchFamily="18" charset="0"/>
              </a:rPr>
              <a:t>:</a:t>
            </a:r>
            <a:endParaRPr lang="en-SG" sz="3600" b="1" dirty="0">
              <a:solidFill>
                <a:srgbClr val="FF0000"/>
              </a:solidFill>
              <a:latin typeface="Times New Roman" panose="02020603050405020304" pitchFamily="18" charset="0"/>
              <a:cs typeface="Times New Roman" panose="02020603050405020304" pitchFamily="18" charset="0"/>
            </a:endParaRPr>
          </a:p>
        </p:txBody>
      </p:sp>
      <p:sp>
        <p:nvSpPr>
          <p:cNvPr id="30" name="Text Box 4">
            <a:extLst>
              <a:ext uri="{FF2B5EF4-FFF2-40B4-BE49-F238E27FC236}">
                <a16:creationId xmlns:a16="http://schemas.microsoft.com/office/drawing/2014/main" xmlns="" id="{710236E8-445C-4A80-940F-B1D9490B75FF}"/>
              </a:ext>
            </a:extLst>
          </p:cNvPr>
          <p:cNvSpPr txBox="1">
            <a:spLocks noChangeArrowheads="1"/>
          </p:cNvSpPr>
          <p:nvPr/>
        </p:nvSpPr>
        <p:spPr bwMode="auto">
          <a:xfrm>
            <a:off x="2217825" y="3750496"/>
            <a:ext cx="6038385" cy="181588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eaLnBrk="0" hangingPunct="0">
              <a:defRPr sz="2400" b="1">
                <a:solidFill>
                  <a:schemeClr val="tx1"/>
                </a:solidFill>
                <a:latin typeface="Times New Roman" panose="02020603050405020304" pitchFamily="18" charset="0"/>
              </a:defRPr>
            </a:lvl1pPr>
            <a:lvl2pPr marL="742950" indent="-285750" eaLnBrk="0" hangingPunct="0">
              <a:defRPr sz="2400" b="1">
                <a:solidFill>
                  <a:schemeClr val="tx1"/>
                </a:solidFill>
                <a:latin typeface="Times New Roman" panose="02020603050405020304" pitchFamily="18" charset="0"/>
              </a:defRPr>
            </a:lvl2pPr>
            <a:lvl3pPr marL="1143000" indent="-228600" eaLnBrk="0" hangingPunct="0">
              <a:defRPr sz="2400" b="1">
                <a:solidFill>
                  <a:schemeClr val="tx1"/>
                </a:solidFill>
                <a:latin typeface="Times New Roman" panose="02020603050405020304" pitchFamily="18" charset="0"/>
              </a:defRPr>
            </a:lvl3pPr>
            <a:lvl4pPr marL="1600200" indent="-228600" eaLnBrk="0" hangingPunct="0">
              <a:defRPr sz="2400" b="1">
                <a:solidFill>
                  <a:schemeClr val="tx1"/>
                </a:solidFill>
                <a:latin typeface="Times New Roman" panose="02020603050405020304" pitchFamily="18" charset="0"/>
              </a:defRPr>
            </a:lvl4pPr>
            <a:lvl5pPr marL="2057400" indent="-228600" eaLnBrk="0" hangingPunct="0">
              <a:defRPr sz="2400" b="1">
                <a:solidFill>
                  <a:schemeClr val="tx1"/>
                </a:solidFill>
                <a:latin typeface="Times New Roman" panose="02020603050405020304" pitchFamily="18" charset="0"/>
              </a:defRPr>
            </a:lvl5pPr>
            <a:lvl6pPr marL="2514600" indent="-228600" eaLnBrk="0" fontAlgn="base" hangingPunct="0">
              <a:spcBef>
                <a:spcPct val="0"/>
              </a:spcBef>
              <a:spcAft>
                <a:spcPct val="0"/>
              </a:spcAft>
              <a:defRPr sz="2400" b="1">
                <a:solidFill>
                  <a:schemeClr val="tx1"/>
                </a:solidFill>
                <a:latin typeface="Times New Roman" panose="02020603050405020304" pitchFamily="18" charset="0"/>
              </a:defRPr>
            </a:lvl6pPr>
            <a:lvl7pPr marL="2971800" indent="-228600" eaLnBrk="0" fontAlgn="base" hangingPunct="0">
              <a:spcBef>
                <a:spcPct val="0"/>
              </a:spcBef>
              <a:spcAft>
                <a:spcPct val="0"/>
              </a:spcAft>
              <a:defRPr sz="2400" b="1">
                <a:solidFill>
                  <a:schemeClr val="tx1"/>
                </a:solidFill>
                <a:latin typeface="Times New Roman" panose="02020603050405020304" pitchFamily="18" charset="0"/>
              </a:defRPr>
            </a:lvl7pPr>
            <a:lvl8pPr marL="3429000" indent="-228600" eaLnBrk="0" fontAlgn="base" hangingPunct="0">
              <a:spcBef>
                <a:spcPct val="0"/>
              </a:spcBef>
              <a:spcAft>
                <a:spcPct val="0"/>
              </a:spcAft>
              <a:defRPr sz="2400" b="1">
                <a:solidFill>
                  <a:schemeClr val="tx1"/>
                </a:solidFill>
                <a:latin typeface="Times New Roman" panose="02020603050405020304" pitchFamily="18" charset="0"/>
              </a:defRPr>
            </a:lvl8pPr>
            <a:lvl9pPr marL="3886200" indent="-228600" eaLnBrk="0" fontAlgn="base" hangingPunct="0">
              <a:spcBef>
                <a:spcPct val="0"/>
              </a:spcBef>
              <a:spcAft>
                <a:spcPct val="0"/>
              </a:spcAft>
              <a:defRPr sz="2400" b="1">
                <a:solidFill>
                  <a:schemeClr val="tx1"/>
                </a:solidFill>
                <a:latin typeface="Times New Roman" panose="02020603050405020304" pitchFamily="18" charset="0"/>
              </a:defRPr>
            </a:lvl9pPr>
          </a:lstStyle>
          <a:p>
            <a:pPr algn="just" eaLnBrk="1" hangingPunct="1"/>
            <a:r>
              <a:rPr lang="en-US" altLang="en-US" sz="2800" b="0" dirty="0">
                <a:solidFill>
                  <a:srgbClr val="0000CC"/>
                </a:solidFill>
              </a:rPr>
              <a:t>b) </a:t>
            </a:r>
            <a:r>
              <a:rPr lang="en-US" altLang="en-US" sz="2800" b="0" dirty="0" err="1">
                <a:solidFill>
                  <a:srgbClr val="0000CC"/>
                </a:solidFill>
              </a:rPr>
              <a:t>Mã</a:t>
            </a:r>
            <a:r>
              <a:rPr lang="en-US" altLang="en-US" sz="2800" b="0" dirty="0">
                <a:solidFill>
                  <a:srgbClr val="0000CC"/>
                </a:solidFill>
              </a:rPr>
              <a:t> </a:t>
            </a:r>
            <a:r>
              <a:rPr lang="en-US" altLang="en-US" sz="2800" b="0" dirty="0" err="1">
                <a:solidFill>
                  <a:srgbClr val="0000CC"/>
                </a:solidFill>
              </a:rPr>
              <a:t>Lương</a:t>
            </a:r>
            <a:r>
              <a:rPr lang="en-US" altLang="en-US" sz="2800" b="0" dirty="0">
                <a:solidFill>
                  <a:srgbClr val="0000CC"/>
                </a:solidFill>
              </a:rPr>
              <a:t> </a:t>
            </a:r>
            <a:r>
              <a:rPr lang="en-US" altLang="en-US" sz="2800" b="0" dirty="0" err="1">
                <a:solidFill>
                  <a:srgbClr val="0000CC"/>
                </a:solidFill>
              </a:rPr>
              <a:t>nhìn</a:t>
            </a:r>
            <a:r>
              <a:rPr lang="en-US" altLang="en-US" sz="2800" b="0" dirty="0">
                <a:solidFill>
                  <a:srgbClr val="0000CC"/>
                </a:solidFill>
              </a:rPr>
              <a:t> </a:t>
            </a:r>
            <a:r>
              <a:rPr lang="en-US" altLang="en-US" sz="2800" b="0" dirty="0" err="1">
                <a:solidFill>
                  <a:srgbClr val="0000CC"/>
                </a:solidFill>
              </a:rPr>
              <a:t>cây</a:t>
            </a:r>
            <a:r>
              <a:rPr lang="en-US" altLang="en-US" sz="2800" b="0" dirty="0">
                <a:solidFill>
                  <a:srgbClr val="0000CC"/>
                </a:solidFill>
              </a:rPr>
              <a:t> </a:t>
            </a:r>
            <a:r>
              <a:rPr lang="en-US" altLang="en-US" sz="2800" b="0" dirty="0" err="1">
                <a:solidFill>
                  <a:srgbClr val="0000CC"/>
                </a:solidFill>
              </a:rPr>
              <a:t>bút</a:t>
            </a:r>
            <a:r>
              <a:rPr lang="en-US" altLang="en-US" sz="2800" b="0" dirty="0">
                <a:solidFill>
                  <a:srgbClr val="0000CC"/>
                </a:solidFill>
              </a:rPr>
              <a:t> </a:t>
            </a:r>
            <a:r>
              <a:rPr lang="en-US" altLang="en-US" sz="2800" b="0" dirty="0" err="1">
                <a:solidFill>
                  <a:srgbClr val="0000CC"/>
                </a:solidFill>
              </a:rPr>
              <a:t>bằng</a:t>
            </a:r>
            <a:r>
              <a:rPr lang="en-US" altLang="en-US" sz="2800" b="0" dirty="0">
                <a:solidFill>
                  <a:srgbClr val="0000CC"/>
                </a:solidFill>
              </a:rPr>
              <a:t> </a:t>
            </a:r>
            <a:r>
              <a:rPr lang="en-US" altLang="en-US" sz="2800" b="0" dirty="0" err="1">
                <a:solidFill>
                  <a:srgbClr val="0000CC"/>
                </a:solidFill>
              </a:rPr>
              <a:t>vàng</a:t>
            </a:r>
            <a:r>
              <a:rPr lang="en-US" altLang="en-US" sz="2800" b="0" dirty="0">
                <a:solidFill>
                  <a:srgbClr val="0000CC"/>
                </a:solidFill>
              </a:rPr>
              <a:t> </a:t>
            </a:r>
            <a:r>
              <a:rPr lang="en-US" altLang="en-US" sz="2800" b="0" dirty="0" err="1">
                <a:solidFill>
                  <a:srgbClr val="0000CC"/>
                </a:solidFill>
              </a:rPr>
              <a:t>sáng</a:t>
            </a:r>
            <a:r>
              <a:rPr lang="en-US" altLang="en-US" sz="2800" b="0" dirty="0">
                <a:solidFill>
                  <a:srgbClr val="0000CC"/>
                </a:solidFill>
              </a:rPr>
              <a:t> </a:t>
            </a:r>
            <a:r>
              <a:rPr lang="en-US" altLang="en-US" sz="2800" b="0" dirty="0" err="1">
                <a:solidFill>
                  <a:srgbClr val="0000CC"/>
                </a:solidFill>
              </a:rPr>
              <a:t>lấp</a:t>
            </a:r>
            <a:r>
              <a:rPr lang="en-US" altLang="en-US" sz="2800" b="0" dirty="0">
                <a:solidFill>
                  <a:srgbClr val="0000CC"/>
                </a:solidFill>
              </a:rPr>
              <a:t> </a:t>
            </a:r>
            <a:r>
              <a:rPr lang="en-US" altLang="en-US" sz="2800" b="0" dirty="0" err="1">
                <a:solidFill>
                  <a:srgbClr val="0000CC"/>
                </a:solidFill>
              </a:rPr>
              <a:t>lánh</a:t>
            </a:r>
            <a:r>
              <a:rPr lang="en-US" altLang="en-US" sz="2800" b="0" dirty="0">
                <a:solidFill>
                  <a:srgbClr val="0000CC"/>
                </a:solidFill>
              </a:rPr>
              <a:t>, </a:t>
            </a:r>
            <a:r>
              <a:rPr lang="en-US" altLang="en-US" sz="2800" b="0" dirty="0" err="1">
                <a:solidFill>
                  <a:srgbClr val="0000CC"/>
                </a:solidFill>
              </a:rPr>
              <a:t>em</a:t>
            </a:r>
            <a:r>
              <a:rPr lang="en-US" altLang="en-US" sz="2800" b="0" dirty="0">
                <a:solidFill>
                  <a:srgbClr val="0000CC"/>
                </a:solidFill>
              </a:rPr>
              <a:t> sung </a:t>
            </a:r>
            <a:r>
              <a:rPr lang="en-US" altLang="en-US" sz="2800" b="0" dirty="0" err="1">
                <a:solidFill>
                  <a:srgbClr val="0000CC"/>
                </a:solidFill>
              </a:rPr>
              <a:t>sướng</a:t>
            </a:r>
            <a:r>
              <a:rPr lang="en-US" altLang="en-US" sz="2800" b="0" dirty="0">
                <a:solidFill>
                  <a:srgbClr val="0000CC"/>
                </a:solidFill>
              </a:rPr>
              <a:t> </a:t>
            </a:r>
            <a:r>
              <a:rPr lang="en-US" altLang="en-US" sz="2800" b="0" dirty="0" err="1">
                <a:solidFill>
                  <a:srgbClr val="0000CC"/>
                </a:solidFill>
              </a:rPr>
              <a:t>reo</a:t>
            </a:r>
            <a:r>
              <a:rPr lang="en-US" altLang="en-US" sz="2800" b="0" dirty="0">
                <a:solidFill>
                  <a:srgbClr val="0000CC"/>
                </a:solidFill>
              </a:rPr>
              <a:t> </a:t>
            </a:r>
            <a:r>
              <a:rPr lang="en-US" altLang="en-US" sz="2800" b="0" dirty="0" err="1">
                <a:solidFill>
                  <a:srgbClr val="0000CC"/>
                </a:solidFill>
              </a:rPr>
              <a:t>lên</a:t>
            </a:r>
            <a:r>
              <a:rPr lang="en-US" altLang="en-US" sz="2800" b="0" dirty="0">
                <a:solidFill>
                  <a:srgbClr val="0000CC"/>
                </a:solidFill>
              </a:rPr>
              <a:t>:</a:t>
            </a:r>
          </a:p>
          <a:p>
            <a:pPr algn="just" eaLnBrk="1" hangingPunct="1">
              <a:buFontTx/>
              <a:buChar char="-"/>
            </a:pPr>
            <a:r>
              <a:rPr lang="en-US" altLang="en-US" sz="2800" b="0" dirty="0">
                <a:solidFill>
                  <a:srgbClr val="0000CC"/>
                </a:solidFill>
              </a:rPr>
              <a:t> </a:t>
            </a:r>
            <a:r>
              <a:rPr lang="en-US" altLang="en-US" sz="2800" b="0" dirty="0" err="1">
                <a:solidFill>
                  <a:srgbClr val="0000CC"/>
                </a:solidFill>
              </a:rPr>
              <a:t>Cây</a:t>
            </a:r>
            <a:r>
              <a:rPr lang="en-US" altLang="en-US" sz="2800" b="0" dirty="0">
                <a:solidFill>
                  <a:srgbClr val="0000CC"/>
                </a:solidFill>
              </a:rPr>
              <a:t> </a:t>
            </a:r>
            <a:r>
              <a:rPr lang="en-US" altLang="en-US" sz="2800" b="0" dirty="0" err="1">
                <a:solidFill>
                  <a:srgbClr val="0000CC"/>
                </a:solidFill>
              </a:rPr>
              <a:t>bút</a:t>
            </a:r>
            <a:r>
              <a:rPr lang="en-US" altLang="en-US" sz="2800" b="0" dirty="0">
                <a:solidFill>
                  <a:srgbClr val="0000CC"/>
                </a:solidFill>
              </a:rPr>
              <a:t> </a:t>
            </a:r>
            <a:r>
              <a:rPr lang="en-US" altLang="en-US" sz="2800" b="0" dirty="0" err="1">
                <a:solidFill>
                  <a:srgbClr val="0000CC"/>
                </a:solidFill>
              </a:rPr>
              <a:t>đẹp</a:t>
            </a:r>
            <a:r>
              <a:rPr lang="en-US" altLang="en-US" sz="2800" b="0" dirty="0">
                <a:solidFill>
                  <a:srgbClr val="0000CC"/>
                </a:solidFill>
              </a:rPr>
              <a:t> </a:t>
            </a:r>
            <a:r>
              <a:rPr lang="en-US" altLang="en-US" sz="2800" b="0" dirty="0" err="1">
                <a:solidFill>
                  <a:srgbClr val="0000CC"/>
                </a:solidFill>
              </a:rPr>
              <a:t>quá</a:t>
            </a:r>
            <a:r>
              <a:rPr lang="en-US" altLang="en-US" sz="2800" b="0" dirty="0">
                <a:solidFill>
                  <a:srgbClr val="0000CC"/>
                </a:solidFill>
              </a:rPr>
              <a:t>! </a:t>
            </a:r>
            <a:r>
              <a:rPr lang="en-US" altLang="en-US" sz="2800" b="0" dirty="0" err="1">
                <a:solidFill>
                  <a:srgbClr val="0000CC"/>
                </a:solidFill>
              </a:rPr>
              <a:t>Cháu</a:t>
            </a:r>
            <a:r>
              <a:rPr lang="en-US" altLang="en-US" sz="2800" b="0" dirty="0">
                <a:solidFill>
                  <a:srgbClr val="0000CC"/>
                </a:solidFill>
              </a:rPr>
              <a:t> </a:t>
            </a:r>
            <a:r>
              <a:rPr lang="en-US" altLang="en-US" sz="2800" b="0" dirty="0" err="1">
                <a:solidFill>
                  <a:srgbClr val="0000CC"/>
                </a:solidFill>
              </a:rPr>
              <a:t>cảm</a:t>
            </a:r>
            <a:r>
              <a:rPr lang="en-US" altLang="en-US" sz="2800" b="0" dirty="0">
                <a:solidFill>
                  <a:srgbClr val="0000CC"/>
                </a:solidFill>
              </a:rPr>
              <a:t> </a:t>
            </a:r>
            <a:r>
              <a:rPr lang="en-US" altLang="en-US" sz="2800" b="0" dirty="0" err="1">
                <a:solidFill>
                  <a:srgbClr val="0000CC"/>
                </a:solidFill>
              </a:rPr>
              <a:t>ơn</a:t>
            </a:r>
            <a:r>
              <a:rPr lang="en-US" altLang="en-US" sz="2800" b="0" dirty="0">
                <a:solidFill>
                  <a:srgbClr val="0000CC"/>
                </a:solidFill>
              </a:rPr>
              <a:t> </a:t>
            </a:r>
            <a:r>
              <a:rPr lang="en-US" altLang="en-US" sz="2800" b="0" dirty="0" err="1">
                <a:solidFill>
                  <a:srgbClr val="0000CC"/>
                </a:solidFill>
              </a:rPr>
              <a:t>ông</a:t>
            </a:r>
            <a:r>
              <a:rPr lang="en-US" altLang="en-US" sz="2800" b="0" dirty="0">
                <a:solidFill>
                  <a:srgbClr val="0000CC"/>
                </a:solidFill>
              </a:rPr>
              <a:t>! </a:t>
            </a:r>
            <a:r>
              <a:rPr lang="en-US" altLang="en-US" sz="2800" b="0" dirty="0" err="1">
                <a:solidFill>
                  <a:srgbClr val="0000CC"/>
                </a:solidFill>
              </a:rPr>
              <a:t>Cảm</a:t>
            </a:r>
            <a:r>
              <a:rPr lang="en-US" altLang="en-US" sz="2800" b="0" dirty="0">
                <a:solidFill>
                  <a:srgbClr val="0000CC"/>
                </a:solidFill>
              </a:rPr>
              <a:t> </a:t>
            </a:r>
            <a:r>
              <a:rPr lang="en-US" altLang="en-US" sz="2800" b="0" dirty="0" err="1">
                <a:solidFill>
                  <a:srgbClr val="0000CC"/>
                </a:solidFill>
              </a:rPr>
              <a:t>ơn</a:t>
            </a:r>
            <a:r>
              <a:rPr lang="en-US" altLang="en-US" sz="2800" b="0" dirty="0">
                <a:solidFill>
                  <a:srgbClr val="0000CC"/>
                </a:solidFill>
              </a:rPr>
              <a:t> </a:t>
            </a:r>
            <a:r>
              <a:rPr lang="en-US" altLang="en-US" sz="2800" b="0" dirty="0" err="1">
                <a:solidFill>
                  <a:srgbClr val="0000CC"/>
                </a:solidFill>
              </a:rPr>
              <a:t>ông</a:t>
            </a:r>
            <a:r>
              <a:rPr lang="en-US" altLang="en-US" sz="2800" b="0" dirty="0">
                <a:solidFill>
                  <a:srgbClr val="0000CC"/>
                </a:solidFill>
              </a:rPr>
              <a:t>!</a:t>
            </a:r>
            <a:endParaRPr lang="en-US" altLang="en-US" sz="2800" b="0" i="1" dirty="0"/>
          </a:p>
        </p:txBody>
      </p:sp>
      <p:sp>
        <p:nvSpPr>
          <p:cNvPr id="31" name="Text Box 21">
            <a:extLst>
              <a:ext uri="{FF2B5EF4-FFF2-40B4-BE49-F238E27FC236}">
                <a16:creationId xmlns:a16="http://schemas.microsoft.com/office/drawing/2014/main" xmlns="" id="{894BA2F1-6323-4887-9D5F-A93AF68A920F}"/>
              </a:ext>
            </a:extLst>
          </p:cNvPr>
          <p:cNvSpPr txBox="1">
            <a:spLocks noChangeArrowheads="1"/>
          </p:cNvSpPr>
          <p:nvPr/>
        </p:nvSpPr>
        <p:spPr bwMode="auto">
          <a:xfrm>
            <a:off x="2028161" y="2159353"/>
            <a:ext cx="6038385" cy="95410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marL="342900" indent="-342900" eaLnBrk="0" hangingPunct="0">
              <a:defRPr sz="2400" b="1">
                <a:solidFill>
                  <a:schemeClr val="tx1"/>
                </a:solidFill>
                <a:latin typeface="Times New Roman" panose="02020603050405020304" pitchFamily="18" charset="0"/>
              </a:defRPr>
            </a:lvl1pPr>
            <a:lvl2pPr marL="742950" indent="-285750" eaLnBrk="0" hangingPunct="0">
              <a:defRPr sz="2400" b="1">
                <a:solidFill>
                  <a:schemeClr val="tx1"/>
                </a:solidFill>
                <a:latin typeface="Times New Roman" panose="02020603050405020304" pitchFamily="18" charset="0"/>
              </a:defRPr>
            </a:lvl2pPr>
            <a:lvl3pPr marL="1143000" indent="-228600" eaLnBrk="0" hangingPunct="0">
              <a:defRPr sz="2400" b="1">
                <a:solidFill>
                  <a:schemeClr val="tx1"/>
                </a:solidFill>
                <a:latin typeface="Times New Roman" panose="02020603050405020304" pitchFamily="18" charset="0"/>
              </a:defRPr>
            </a:lvl3pPr>
            <a:lvl4pPr marL="1600200" indent="-228600" eaLnBrk="0" hangingPunct="0">
              <a:defRPr sz="2400" b="1">
                <a:solidFill>
                  <a:schemeClr val="tx1"/>
                </a:solidFill>
                <a:latin typeface="Times New Roman" panose="02020603050405020304" pitchFamily="18" charset="0"/>
              </a:defRPr>
            </a:lvl4pPr>
            <a:lvl5pPr marL="2057400" indent="-228600" eaLnBrk="0" hangingPunct="0">
              <a:defRPr sz="2400" b="1">
                <a:solidFill>
                  <a:schemeClr val="tx1"/>
                </a:solidFill>
                <a:latin typeface="Times New Roman" panose="02020603050405020304" pitchFamily="18" charset="0"/>
              </a:defRPr>
            </a:lvl5pPr>
            <a:lvl6pPr marL="2514600" indent="-228600" eaLnBrk="0" fontAlgn="base" hangingPunct="0">
              <a:spcBef>
                <a:spcPct val="0"/>
              </a:spcBef>
              <a:spcAft>
                <a:spcPct val="0"/>
              </a:spcAft>
              <a:defRPr sz="2400" b="1">
                <a:solidFill>
                  <a:schemeClr val="tx1"/>
                </a:solidFill>
                <a:latin typeface="Times New Roman" panose="02020603050405020304" pitchFamily="18" charset="0"/>
              </a:defRPr>
            </a:lvl6pPr>
            <a:lvl7pPr marL="2971800" indent="-228600" eaLnBrk="0" fontAlgn="base" hangingPunct="0">
              <a:spcBef>
                <a:spcPct val="0"/>
              </a:spcBef>
              <a:spcAft>
                <a:spcPct val="0"/>
              </a:spcAft>
              <a:defRPr sz="2400" b="1">
                <a:solidFill>
                  <a:schemeClr val="tx1"/>
                </a:solidFill>
                <a:latin typeface="Times New Roman" panose="02020603050405020304" pitchFamily="18" charset="0"/>
              </a:defRPr>
            </a:lvl7pPr>
            <a:lvl8pPr marL="3429000" indent="-228600" eaLnBrk="0" fontAlgn="base" hangingPunct="0">
              <a:spcBef>
                <a:spcPct val="0"/>
              </a:spcBef>
              <a:spcAft>
                <a:spcPct val="0"/>
              </a:spcAft>
              <a:defRPr sz="2400" b="1">
                <a:solidFill>
                  <a:schemeClr val="tx1"/>
                </a:solidFill>
                <a:latin typeface="Times New Roman" panose="02020603050405020304" pitchFamily="18" charset="0"/>
              </a:defRPr>
            </a:lvl8pPr>
            <a:lvl9pPr marL="3886200" indent="-228600" eaLnBrk="0" fontAlgn="base" hangingPunct="0">
              <a:spcBef>
                <a:spcPct val="0"/>
              </a:spcBef>
              <a:spcAft>
                <a:spcPct val="0"/>
              </a:spcAft>
              <a:defRPr sz="2400" b="1">
                <a:solidFill>
                  <a:schemeClr val="tx1"/>
                </a:solidFill>
                <a:latin typeface="Times New Roman" panose="02020603050405020304" pitchFamily="18" charset="0"/>
              </a:defRPr>
            </a:lvl9pPr>
          </a:lstStyle>
          <a:p>
            <a:pPr algn="just" eaLnBrk="1" hangingPunct="1">
              <a:buFontTx/>
              <a:buAutoNum type="alphaLcParenR"/>
            </a:pPr>
            <a:r>
              <a:rPr lang="en-US" altLang="en-US" sz="2800" b="0" dirty="0" err="1">
                <a:solidFill>
                  <a:srgbClr val="0000CC"/>
                </a:solidFill>
              </a:rPr>
              <a:t>Thế</a:t>
            </a:r>
            <a:r>
              <a:rPr lang="en-US" altLang="en-US" sz="2800" b="0" dirty="0">
                <a:solidFill>
                  <a:srgbClr val="0000CC"/>
                </a:solidFill>
              </a:rPr>
              <a:t> </a:t>
            </a:r>
            <a:r>
              <a:rPr lang="en-US" altLang="en-US" sz="2800" b="0" dirty="0" err="1">
                <a:solidFill>
                  <a:srgbClr val="0000CC"/>
                </a:solidFill>
              </a:rPr>
              <a:t>rồi</a:t>
            </a:r>
            <a:r>
              <a:rPr lang="en-US" altLang="en-US" sz="2800" b="0" dirty="0">
                <a:solidFill>
                  <a:srgbClr val="0000CC"/>
                </a:solidFill>
              </a:rPr>
              <a:t> </a:t>
            </a:r>
            <a:r>
              <a:rPr lang="en-US" altLang="en-US" sz="2800" b="0" dirty="0" err="1">
                <a:solidFill>
                  <a:srgbClr val="0000CC"/>
                </a:solidFill>
              </a:rPr>
              <a:t>Dế</a:t>
            </a:r>
            <a:r>
              <a:rPr lang="en-US" altLang="en-US" sz="2800" b="0" dirty="0">
                <a:solidFill>
                  <a:srgbClr val="0000CC"/>
                </a:solidFill>
              </a:rPr>
              <a:t> </a:t>
            </a:r>
            <a:r>
              <a:rPr lang="en-US" altLang="en-US" sz="2800" b="0" dirty="0" err="1">
                <a:solidFill>
                  <a:srgbClr val="0000CC"/>
                </a:solidFill>
              </a:rPr>
              <a:t>Choắt</a:t>
            </a:r>
            <a:r>
              <a:rPr lang="en-US" altLang="en-US" sz="2800" b="0" dirty="0">
                <a:solidFill>
                  <a:srgbClr val="0000CC"/>
                </a:solidFill>
              </a:rPr>
              <a:t> </a:t>
            </a:r>
            <a:r>
              <a:rPr lang="en-US" altLang="en-US" sz="2800" b="0" dirty="0" err="1">
                <a:solidFill>
                  <a:srgbClr val="0000CC"/>
                </a:solidFill>
              </a:rPr>
              <a:t>tắt</a:t>
            </a:r>
            <a:r>
              <a:rPr lang="en-US" altLang="en-US" sz="2800" b="0" dirty="0">
                <a:solidFill>
                  <a:srgbClr val="0000CC"/>
                </a:solidFill>
              </a:rPr>
              <a:t> </a:t>
            </a:r>
            <a:r>
              <a:rPr lang="en-US" altLang="en-US" sz="2800" b="0" dirty="0" err="1">
                <a:solidFill>
                  <a:srgbClr val="0000CC"/>
                </a:solidFill>
              </a:rPr>
              <a:t>thở</a:t>
            </a:r>
            <a:r>
              <a:rPr lang="en-US" altLang="en-US" sz="2800" b="0" dirty="0">
                <a:solidFill>
                  <a:srgbClr val="0000CC"/>
                </a:solidFill>
              </a:rPr>
              <a:t>. </a:t>
            </a:r>
            <a:r>
              <a:rPr lang="en-US" altLang="en-US" sz="2800" b="0" dirty="0" err="1">
                <a:solidFill>
                  <a:srgbClr val="0000CC"/>
                </a:solidFill>
              </a:rPr>
              <a:t>Tôi</a:t>
            </a:r>
            <a:r>
              <a:rPr lang="en-US" altLang="en-US" sz="2800" b="0" dirty="0">
                <a:solidFill>
                  <a:srgbClr val="0000CC"/>
                </a:solidFill>
              </a:rPr>
              <a:t> </a:t>
            </a:r>
            <a:r>
              <a:rPr lang="en-US" altLang="en-US" sz="2800" b="0" dirty="0" err="1">
                <a:solidFill>
                  <a:srgbClr val="0000CC"/>
                </a:solidFill>
              </a:rPr>
              <a:t>thương</a:t>
            </a:r>
            <a:r>
              <a:rPr lang="en-US" altLang="en-US" sz="2800" b="0" dirty="0">
                <a:solidFill>
                  <a:srgbClr val="0000CC"/>
                </a:solidFill>
              </a:rPr>
              <a:t> </a:t>
            </a:r>
            <a:r>
              <a:rPr lang="en-US" altLang="en-US" sz="2800" b="0" dirty="0" err="1">
                <a:solidFill>
                  <a:srgbClr val="0000CC"/>
                </a:solidFill>
              </a:rPr>
              <a:t>lắm</a:t>
            </a:r>
            <a:r>
              <a:rPr lang="en-US" altLang="en-US" sz="2800" b="0" dirty="0">
                <a:solidFill>
                  <a:srgbClr val="0000CC"/>
                </a:solidFill>
              </a:rPr>
              <a:t>. </a:t>
            </a:r>
            <a:r>
              <a:rPr lang="en-US" altLang="en-US" sz="2800" b="0" dirty="0" err="1">
                <a:solidFill>
                  <a:srgbClr val="0000CC"/>
                </a:solidFill>
              </a:rPr>
              <a:t>Vừa</a:t>
            </a:r>
            <a:r>
              <a:rPr lang="en-US" altLang="en-US" sz="2800" b="0" dirty="0">
                <a:solidFill>
                  <a:srgbClr val="0000CC"/>
                </a:solidFill>
              </a:rPr>
              <a:t> </a:t>
            </a:r>
            <a:r>
              <a:rPr lang="en-US" altLang="en-US" sz="2800" b="0" dirty="0" err="1">
                <a:solidFill>
                  <a:srgbClr val="0000CC"/>
                </a:solidFill>
              </a:rPr>
              <a:t>thương</a:t>
            </a:r>
            <a:r>
              <a:rPr lang="en-US" altLang="en-US" sz="2800" b="0" dirty="0">
                <a:solidFill>
                  <a:srgbClr val="0000CC"/>
                </a:solidFill>
              </a:rPr>
              <a:t> </a:t>
            </a:r>
            <a:r>
              <a:rPr lang="en-US" altLang="en-US" sz="2800" b="0" dirty="0" err="1">
                <a:solidFill>
                  <a:srgbClr val="0000CC"/>
                </a:solidFill>
              </a:rPr>
              <a:t>vừa</a:t>
            </a:r>
            <a:r>
              <a:rPr lang="en-US" altLang="en-US" sz="2800" b="0" dirty="0">
                <a:solidFill>
                  <a:srgbClr val="0000CC"/>
                </a:solidFill>
              </a:rPr>
              <a:t> </a:t>
            </a:r>
            <a:r>
              <a:rPr lang="en-US" altLang="en-US" sz="2800" b="0" dirty="0" err="1">
                <a:solidFill>
                  <a:srgbClr val="0000CC"/>
                </a:solidFill>
              </a:rPr>
              <a:t>ăn</a:t>
            </a:r>
            <a:r>
              <a:rPr lang="en-US" altLang="en-US" sz="2800" b="0" dirty="0">
                <a:solidFill>
                  <a:srgbClr val="0000CC"/>
                </a:solidFill>
              </a:rPr>
              <a:t> </a:t>
            </a:r>
            <a:r>
              <a:rPr lang="en-US" altLang="en-US" sz="2800" b="0" dirty="0" err="1">
                <a:solidFill>
                  <a:srgbClr val="0000CC"/>
                </a:solidFill>
              </a:rPr>
              <a:t>năn</a:t>
            </a:r>
            <a:r>
              <a:rPr lang="en-US" altLang="en-US" sz="2800" b="0" dirty="0">
                <a:solidFill>
                  <a:srgbClr val="0000CC"/>
                </a:solidFill>
              </a:rPr>
              <a:t> </a:t>
            </a:r>
            <a:r>
              <a:rPr lang="en-US" altLang="en-US" sz="2800" b="0" dirty="0" err="1">
                <a:solidFill>
                  <a:srgbClr val="0000CC"/>
                </a:solidFill>
              </a:rPr>
              <a:t>tội</a:t>
            </a:r>
            <a:r>
              <a:rPr lang="en-US" altLang="en-US" sz="2800" b="0" dirty="0">
                <a:solidFill>
                  <a:srgbClr val="0000CC"/>
                </a:solidFill>
              </a:rPr>
              <a:t> </a:t>
            </a:r>
            <a:r>
              <a:rPr lang="en-US" altLang="en-US" sz="2800" b="0" dirty="0" err="1">
                <a:solidFill>
                  <a:srgbClr val="0000CC"/>
                </a:solidFill>
              </a:rPr>
              <a:t>mình</a:t>
            </a:r>
            <a:r>
              <a:rPr lang="en-US" altLang="en-US" sz="2800" b="0" dirty="0">
                <a:solidFill>
                  <a:srgbClr val="0000CC"/>
                </a:solidFill>
              </a:rPr>
              <a:t>.</a:t>
            </a:r>
          </a:p>
        </p:txBody>
      </p:sp>
      <p:sp>
        <p:nvSpPr>
          <p:cNvPr id="6" name="TextBox 5"/>
          <p:cNvSpPr txBox="1"/>
          <p:nvPr/>
        </p:nvSpPr>
        <p:spPr>
          <a:xfrm>
            <a:off x="257549" y="138951"/>
            <a:ext cx="3541225" cy="646331"/>
          </a:xfrm>
          <a:prstGeom prst="rect">
            <a:avLst/>
          </a:prstGeom>
          <a:noFill/>
        </p:spPr>
        <p:txBody>
          <a:bodyPr wrap="square" rtlCol="0">
            <a:spAutoFit/>
          </a:bodyPr>
          <a:lstStyle/>
          <a:p>
            <a:r>
              <a:rPr lang="en-US" sz="3600" b="1" dirty="0" smtClean="0">
                <a:latin typeface="Times New Roman" pitchFamily="18" charset="0"/>
                <a:cs typeface="Times New Roman" pitchFamily="18" charset="0"/>
              </a:rPr>
              <a:t>II. </a:t>
            </a:r>
            <a:r>
              <a:rPr lang="en-US" sz="3600" b="1" dirty="0" err="1" smtClean="0">
                <a:latin typeface="Times New Roman" pitchFamily="18" charset="0"/>
                <a:cs typeface="Times New Roman" pitchFamily="18" charset="0"/>
              </a:rPr>
              <a:t>Luyện</a:t>
            </a:r>
            <a:r>
              <a:rPr lang="en-US" sz="3600" b="1" dirty="0" smtClean="0">
                <a:latin typeface="Times New Roman" pitchFamily="18" charset="0"/>
                <a:cs typeface="Times New Roman" pitchFamily="18" charset="0"/>
              </a:rPr>
              <a:t> </a:t>
            </a:r>
            <a:r>
              <a:rPr lang="en-US" sz="3600" b="1" dirty="0" err="1" smtClean="0">
                <a:latin typeface="Times New Roman" pitchFamily="18" charset="0"/>
                <a:cs typeface="Times New Roman" pitchFamily="18" charset="0"/>
              </a:rPr>
              <a:t>tập</a:t>
            </a:r>
            <a:endParaRPr lang="en-US" sz="3600" b="1" dirty="0">
              <a:latin typeface="Times New Roman" pitchFamily="18" charset="0"/>
              <a:cs typeface="Times New Roman" pitchFamily="18" charset="0"/>
            </a:endParaRPr>
          </a:p>
        </p:txBody>
      </p:sp>
      <p:pic>
        <p:nvPicPr>
          <p:cNvPr id="10" name="图片 12">
            <a:extLst>
              <a:ext uri="{FF2B5EF4-FFF2-40B4-BE49-F238E27FC236}">
                <a16:creationId xmlns:a16="http://schemas.microsoft.com/office/drawing/2014/main" xmlns="" id="{28072A36-BDBA-4A48-BD40-41090E7A0D87}"/>
              </a:ext>
            </a:extLst>
          </p:cNvPr>
          <p:cNvPicPr>
            <a:picLocks noChangeAspect="1"/>
          </p:cNvPicPr>
          <p:nvPr/>
        </p:nvPicPr>
        <p:blipFill rotWithShape="1">
          <a:blip r:embed="rId2" cstate="print">
            <a:extLst>
              <a:ext uri="{28A0092B-C50C-407E-A947-70E740481C1C}">
                <a14:useLocalDpi xmlns:a14="http://schemas.microsoft.com/office/drawing/2010/main" val="0"/>
              </a:ext>
            </a:extLst>
          </a:blip>
          <a:srcRect l="14505" t="13402" r="15586" b="12867"/>
          <a:stretch/>
        </p:blipFill>
        <p:spPr>
          <a:xfrm rot="5400000">
            <a:off x="3116580" y="-2186940"/>
            <a:ext cx="5943600" cy="11262360"/>
          </a:xfrm>
          <a:prstGeom prst="rect">
            <a:avLst/>
          </a:prstGeom>
        </p:spPr>
      </p:pic>
      <p:sp>
        <p:nvSpPr>
          <p:cNvPr id="11" name="文本框 22">
            <a:extLst>
              <a:ext uri="{FF2B5EF4-FFF2-40B4-BE49-F238E27FC236}">
                <a16:creationId xmlns:a16="http://schemas.microsoft.com/office/drawing/2014/main" xmlns="" id="{A6BE2515-B755-4AB1-B46B-A77B90EECEE2}"/>
              </a:ext>
            </a:extLst>
          </p:cNvPr>
          <p:cNvSpPr txBox="1">
            <a:spLocks noChangeArrowheads="1"/>
          </p:cNvSpPr>
          <p:nvPr/>
        </p:nvSpPr>
        <p:spPr bwMode="auto">
          <a:xfrm>
            <a:off x="2399201" y="1195768"/>
            <a:ext cx="5432721" cy="646331"/>
          </a:xfrm>
          <a:prstGeom prst="rect">
            <a:avLst/>
          </a:prstGeom>
          <a:noFill/>
          <a:ln>
            <a:noFill/>
          </a:ln>
        </p:spPr>
        <p:txBody>
          <a:bodyPr wrap="square">
            <a:spAutoFit/>
          </a:bodyPr>
          <a:lstStyle>
            <a:lvl1pPr/>
            <a:lvl2pPr marL="742950" indent="-285750"/>
            <a:lvl3pPr/>
            <a:lvl4pPr/>
            <a:lvl5pPr/>
            <a:lvl6pPr/>
            <a:lvl7pPr/>
            <a:lvl8pPr/>
            <a:lvl9pPr/>
          </a:lstStyle>
          <a:p>
            <a:pPr lvl="0">
              <a:defRPr/>
            </a:pPr>
            <a:r>
              <a:rPr lang="en-US" altLang="en-US" sz="3600" b="1" dirty="0" err="1">
                <a:solidFill>
                  <a:srgbClr val="0000CC"/>
                </a:solidFill>
                <a:latin typeface="Times New Roman" panose="02020603050405020304" pitchFamily="18" charset="0"/>
                <a:cs typeface="Times New Roman" panose="02020603050405020304" pitchFamily="18" charset="0"/>
              </a:rPr>
              <a:t>Thế</a:t>
            </a:r>
            <a:r>
              <a:rPr lang="en-US" altLang="en-US" sz="3600" b="1" dirty="0">
                <a:solidFill>
                  <a:srgbClr val="0000CC"/>
                </a:solidFill>
                <a:latin typeface="Times New Roman" panose="02020603050405020304" pitchFamily="18" charset="0"/>
                <a:cs typeface="Times New Roman" panose="02020603050405020304" pitchFamily="18" charset="0"/>
              </a:rPr>
              <a:t> </a:t>
            </a:r>
            <a:r>
              <a:rPr lang="en-US" altLang="en-US" sz="3600" b="1" dirty="0" err="1">
                <a:solidFill>
                  <a:srgbClr val="0000CC"/>
                </a:solidFill>
                <a:latin typeface="Times New Roman" panose="02020603050405020304" pitchFamily="18" charset="0"/>
                <a:cs typeface="Times New Roman" panose="02020603050405020304" pitchFamily="18" charset="0"/>
              </a:rPr>
              <a:t>rồi</a:t>
            </a:r>
            <a:r>
              <a:rPr lang="en-US" altLang="en-US" sz="3600" b="1" dirty="0">
                <a:solidFill>
                  <a:srgbClr val="0000CC"/>
                </a:solidFill>
                <a:latin typeface="Times New Roman" panose="02020603050405020304" pitchFamily="18" charset="0"/>
                <a:cs typeface="Times New Roman" panose="02020603050405020304" pitchFamily="18" charset="0"/>
              </a:rPr>
              <a:t> </a:t>
            </a:r>
            <a:r>
              <a:rPr lang="en-US" altLang="en-US" sz="3600" b="1" dirty="0" err="1">
                <a:solidFill>
                  <a:srgbClr val="0000CC"/>
                </a:solidFill>
                <a:latin typeface="Times New Roman" panose="02020603050405020304" pitchFamily="18" charset="0"/>
                <a:cs typeface="Times New Roman" panose="02020603050405020304" pitchFamily="18" charset="0"/>
              </a:rPr>
              <a:t>Dế</a:t>
            </a:r>
            <a:r>
              <a:rPr lang="en-US" altLang="en-US" sz="3600" b="1" dirty="0">
                <a:solidFill>
                  <a:srgbClr val="0000CC"/>
                </a:solidFill>
                <a:latin typeface="Times New Roman" panose="02020603050405020304" pitchFamily="18" charset="0"/>
                <a:cs typeface="Times New Roman" panose="02020603050405020304" pitchFamily="18" charset="0"/>
              </a:rPr>
              <a:t> </a:t>
            </a:r>
            <a:r>
              <a:rPr lang="en-US" altLang="en-US" sz="3600" b="1" dirty="0" err="1">
                <a:solidFill>
                  <a:srgbClr val="0000CC"/>
                </a:solidFill>
                <a:latin typeface="Times New Roman" panose="02020603050405020304" pitchFamily="18" charset="0"/>
                <a:cs typeface="Times New Roman" panose="02020603050405020304" pitchFamily="18" charset="0"/>
              </a:rPr>
              <a:t>Choắt</a:t>
            </a:r>
            <a:r>
              <a:rPr lang="en-US" altLang="en-US" sz="3600" b="1" dirty="0">
                <a:solidFill>
                  <a:srgbClr val="0000CC"/>
                </a:solidFill>
                <a:latin typeface="Times New Roman" panose="02020603050405020304" pitchFamily="18" charset="0"/>
                <a:cs typeface="Times New Roman" panose="02020603050405020304" pitchFamily="18" charset="0"/>
              </a:rPr>
              <a:t> </a:t>
            </a:r>
            <a:r>
              <a:rPr lang="en-US" altLang="en-US" sz="3600" b="1" dirty="0" err="1">
                <a:solidFill>
                  <a:srgbClr val="0000CC"/>
                </a:solidFill>
                <a:latin typeface="Times New Roman" panose="02020603050405020304" pitchFamily="18" charset="0"/>
                <a:cs typeface="Times New Roman" panose="02020603050405020304" pitchFamily="18" charset="0"/>
              </a:rPr>
              <a:t>tắt</a:t>
            </a:r>
            <a:r>
              <a:rPr lang="en-US" altLang="en-US" sz="3600" b="1" dirty="0">
                <a:solidFill>
                  <a:srgbClr val="0000CC"/>
                </a:solidFill>
                <a:latin typeface="Times New Roman" panose="02020603050405020304" pitchFamily="18" charset="0"/>
                <a:cs typeface="Times New Roman" panose="02020603050405020304" pitchFamily="18" charset="0"/>
              </a:rPr>
              <a:t> </a:t>
            </a:r>
            <a:r>
              <a:rPr lang="en-US" altLang="en-US" sz="3600" b="1" dirty="0" err="1">
                <a:solidFill>
                  <a:srgbClr val="0000CC"/>
                </a:solidFill>
                <a:latin typeface="Times New Roman" panose="02020603050405020304" pitchFamily="18" charset="0"/>
                <a:cs typeface="Times New Roman" panose="02020603050405020304" pitchFamily="18" charset="0"/>
              </a:rPr>
              <a:t>thở</a:t>
            </a:r>
            <a:r>
              <a:rPr lang="en-US" altLang="en-US" sz="3600" b="1" dirty="0">
                <a:solidFill>
                  <a:srgbClr val="0000CC"/>
                </a:solidFill>
                <a:latin typeface="Times New Roman" panose="02020603050405020304" pitchFamily="18" charset="0"/>
                <a:cs typeface="Times New Roman" panose="02020603050405020304" pitchFamily="18" charset="0"/>
              </a:rPr>
              <a:t>.</a:t>
            </a:r>
            <a:endParaRPr kumimoji="0" lang="zh-CN" altLang="en-US" sz="3600" b="1" i="0" u="none" strike="noStrike" kern="1200" cap="none" spc="0" normalizeH="0" baseline="0" noProof="0" dirty="0">
              <a:ln>
                <a:noFill/>
              </a:ln>
              <a:solidFill>
                <a:prstClr val="black"/>
              </a:solidFill>
              <a:effectLst/>
              <a:uLnTx/>
              <a:uFillTx/>
              <a:latin typeface="Times New Roman" panose="02020603050405020304" pitchFamily="18" charset="0"/>
              <a:ea typeface="汉仪家书简" panose="02010609000101010101" pitchFamily="49" charset="-122"/>
              <a:cs typeface="Times New Roman" panose="02020603050405020304" pitchFamily="18" charset="0"/>
              <a:sym typeface="微软雅黑" panose="020B0503020204020204" pitchFamily="34" charset="-122"/>
            </a:endParaRPr>
          </a:p>
        </p:txBody>
      </p:sp>
      <p:sp>
        <p:nvSpPr>
          <p:cNvPr id="12" name="文本框 20">
            <a:extLst>
              <a:ext uri="{FF2B5EF4-FFF2-40B4-BE49-F238E27FC236}">
                <a16:creationId xmlns:a16="http://schemas.microsoft.com/office/drawing/2014/main" xmlns="" id="{01001237-D7BE-4BBA-9FDD-5F2855A10322}"/>
              </a:ext>
            </a:extLst>
          </p:cNvPr>
          <p:cNvSpPr txBox="1">
            <a:spLocks noChangeArrowheads="1"/>
          </p:cNvSpPr>
          <p:nvPr/>
        </p:nvSpPr>
        <p:spPr bwMode="auto">
          <a:xfrm>
            <a:off x="2399201" y="2985739"/>
            <a:ext cx="5432721" cy="646331"/>
          </a:xfrm>
          <a:prstGeom prst="rect">
            <a:avLst/>
          </a:prstGeom>
          <a:noFill/>
          <a:ln>
            <a:noFill/>
          </a:ln>
        </p:spPr>
        <p:txBody>
          <a:bodyPr wrap="square">
            <a:spAutoFit/>
          </a:bodyPr>
          <a:lstStyle>
            <a:lvl1pPr/>
            <a:lvl2pPr marL="742950" indent="-285750"/>
            <a:lvl3pPr/>
            <a:lvl4pPr/>
            <a:lvl5pPr/>
            <a:lvl6pPr/>
            <a:lvl7pPr/>
            <a:lvl8pPr/>
            <a:lvl9pPr/>
          </a:lstStyle>
          <a:p>
            <a:pPr lvl="0">
              <a:defRPr/>
            </a:pPr>
            <a:r>
              <a:rPr lang="en-US" altLang="en-US" sz="3600" b="1" dirty="0" err="1">
                <a:solidFill>
                  <a:srgbClr val="0000CC"/>
                </a:solidFill>
                <a:latin typeface="Times New Roman" panose="02020603050405020304" pitchFamily="18" charset="0"/>
                <a:cs typeface="Times New Roman" panose="02020603050405020304" pitchFamily="18" charset="0"/>
              </a:rPr>
              <a:t>Tôi</a:t>
            </a:r>
            <a:r>
              <a:rPr lang="en-US" altLang="en-US" sz="3600" b="1" dirty="0">
                <a:solidFill>
                  <a:srgbClr val="0000CC"/>
                </a:solidFill>
                <a:latin typeface="Times New Roman" panose="02020603050405020304" pitchFamily="18" charset="0"/>
                <a:cs typeface="Times New Roman" panose="02020603050405020304" pitchFamily="18" charset="0"/>
              </a:rPr>
              <a:t> </a:t>
            </a:r>
            <a:r>
              <a:rPr lang="en-US" altLang="en-US" sz="3600" b="1" dirty="0" err="1">
                <a:solidFill>
                  <a:srgbClr val="0000CC"/>
                </a:solidFill>
                <a:latin typeface="Times New Roman" panose="02020603050405020304" pitchFamily="18" charset="0"/>
                <a:cs typeface="Times New Roman" panose="02020603050405020304" pitchFamily="18" charset="0"/>
              </a:rPr>
              <a:t>thương</a:t>
            </a:r>
            <a:r>
              <a:rPr lang="en-US" altLang="en-US" sz="3600" b="1" dirty="0">
                <a:solidFill>
                  <a:srgbClr val="0000CC"/>
                </a:solidFill>
                <a:latin typeface="Times New Roman" panose="02020603050405020304" pitchFamily="18" charset="0"/>
                <a:cs typeface="Times New Roman" panose="02020603050405020304" pitchFamily="18" charset="0"/>
              </a:rPr>
              <a:t> </a:t>
            </a:r>
            <a:r>
              <a:rPr lang="en-US" altLang="en-US" sz="3600" b="1" dirty="0" err="1">
                <a:solidFill>
                  <a:srgbClr val="0000CC"/>
                </a:solidFill>
                <a:latin typeface="Times New Roman" panose="02020603050405020304" pitchFamily="18" charset="0"/>
                <a:cs typeface="Times New Roman" panose="02020603050405020304" pitchFamily="18" charset="0"/>
              </a:rPr>
              <a:t>lắm</a:t>
            </a:r>
            <a:r>
              <a:rPr lang="en-US" altLang="en-US" sz="3600" b="1" dirty="0">
                <a:solidFill>
                  <a:srgbClr val="0000CC"/>
                </a:solidFill>
                <a:latin typeface="Times New Roman" panose="02020603050405020304" pitchFamily="18" charset="0"/>
                <a:cs typeface="Times New Roman" panose="02020603050405020304" pitchFamily="18" charset="0"/>
              </a:rPr>
              <a:t>.</a:t>
            </a:r>
            <a:endParaRPr kumimoji="0" lang="zh-CN" altLang="en-US" sz="3600" b="1" i="0" u="none" strike="noStrike" kern="1200" cap="none" spc="0" normalizeH="0" baseline="0" noProof="0" dirty="0">
              <a:ln>
                <a:noFill/>
              </a:ln>
              <a:solidFill>
                <a:prstClr val="black"/>
              </a:solidFill>
              <a:effectLst/>
              <a:uLnTx/>
              <a:uFillTx/>
              <a:latin typeface="Times New Roman" panose="02020603050405020304" pitchFamily="18" charset="0"/>
              <a:ea typeface="汉仪家书简" panose="02010609000101010101" pitchFamily="49" charset="-122"/>
              <a:cs typeface="Times New Roman" panose="02020603050405020304" pitchFamily="18" charset="0"/>
              <a:sym typeface="微软雅黑" panose="020B0503020204020204" pitchFamily="34" charset="-122"/>
            </a:endParaRPr>
          </a:p>
        </p:txBody>
      </p:sp>
      <p:sp>
        <p:nvSpPr>
          <p:cNvPr id="13" name="文本框 22">
            <a:extLst>
              <a:ext uri="{FF2B5EF4-FFF2-40B4-BE49-F238E27FC236}">
                <a16:creationId xmlns:a16="http://schemas.microsoft.com/office/drawing/2014/main" xmlns="" id="{8A62C5C5-35DD-4B4D-BD7A-0915B78473DC}"/>
              </a:ext>
            </a:extLst>
          </p:cNvPr>
          <p:cNvSpPr txBox="1">
            <a:spLocks noChangeArrowheads="1"/>
          </p:cNvSpPr>
          <p:nvPr/>
        </p:nvSpPr>
        <p:spPr bwMode="auto">
          <a:xfrm>
            <a:off x="2376209" y="4527315"/>
            <a:ext cx="6785212" cy="646331"/>
          </a:xfrm>
          <a:prstGeom prst="rect">
            <a:avLst/>
          </a:prstGeom>
          <a:noFill/>
          <a:ln>
            <a:noFill/>
          </a:ln>
        </p:spPr>
        <p:txBody>
          <a:bodyPr wrap="square">
            <a:spAutoFit/>
          </a:bodyPr>
          <a:lstStyle>
            <a:lvl1pPr/>
            <a:lvl2pPr marL="742950" indent="-285750"/>
            <a:lvl3pPr/>
            <a:lvl4pPr/>
            <a:lvl5pPr/>
            <a:lvl6pPr/>
            <a:lvl7pPr/>
            <a:lvl8pPr/>
            <a:lvl9pPr/>
          </a:lstStyle>
          <a:p>
            <a:pPr lvl="0">
              <a:defRPr/>
            </a:pPr>
            <a:r>
              <a:rPr lang="en-US" altLang="en-US" sz="3600" b="1" dirty="0" err="1">
                <a:solidFill>
                  <a:srgbClr val="0000CC"/>
                </a:solidFill>
                <a:latin typeface="Times New Roman" panose="02020603050405020304" pitchFamily="18" charset="0"/>
                <a:cs typeface="Times New Roman" panose="02020603050405020304" pitchFamily="18" charset="0"/>
              </a:rPr>
              <a:t>Vừa</a:t>
            </a:r>
            <a:r>
              <a:rPr lang="en-US" altLang="en-US" sz="3600" b="1" dirty="0">
                <a:solidFill>
                  <a:srgbClr val="0000CC"/>
                </a:solidFill>
                <a:latin typeface="Times New Roman" panose="02020603050405020304" pitchFamily="18" charset="0"/>
                <a:cs typeface="Times New Roman" panose="02020603050405020304" pitchFamily="18" charset="0"/>
              </a:rPr>
              <a:t> </a:t>
            </a:r>
            <a:r>
              <a:rPr lang="en-US" altLang="en-US" sz="3600" b="1" dirty="0" err="1">
                <a:solidFill>
                  <a:srgbClr val="0000CC"/>
                </a:solidFill>
                <a:latin typeface="Times New Roman" panose="02020603050405020304" pitchFamily="18" charset="0"/>
                <a:cs typeface="Times New Roman" panose="02020603050405020304" pitchFamily="18" charset="0"/>
              </a:rPr>
              <a:t>thương</a:t>
            </a:r>
            <a:r>
              <a:rPr lang="en-US" altLang="en-US" sz="3600" b="1" dirty="0">
                <a:solidFill>
                  <a:srgbClr val="0000CC"/>
                </a:solidFill>
                <a:latin typeface="Times New Roman" panose="02020603050405020304" pitchFamily="18" charset="0"/>
                <a:cs typeface="Times New Roman" panose="02020603050405020304" pitchFamily="18" charset="0"/>
              </a:rPr>
              <a:t> </a:t>
            </a:r>
            <a:r>
              <a:rPr lang="en-US" altLang="en-US" sz="3600" b="1" dirty="0" err="1">
                <a:solidFill>
                  <a:srgbClr val="0000CC"/>
                </a:solidFill>
                <a:latin typeface="Times New Roman" panose="02020603050405020304" pitchFamily="18" charset="0"/>
                <a:cs typeface="Times New Roman" panose="02020603050405020304" pitchFamily="18" charset="0"/>
              </a:rPr>
              <a:t>vừa</a:t>
            </a:r>
            <a:r>
              <a:rPr lang="en-US" altLang="en-US" sz="3600" b="1" dirty="0">
                <a:solidFill>
                  <a:srgbClr val="0000CC"/>
                </a:solidFill>
                <a:latin typeface="Times New Roman" panose="02020603050405020304" pitchFamily="18" charset="0"/>
                <a:cs typeface="Times New Roman" panose="02020603050405020304" pitchFamily="18" charset="0"/>
              </a:rPr>
              <a:t> </a:t>
            </a:r>
            <a:r>
              <a:rPr lang="en-US" altLang="en-US" sz="3600" b="1" dirty="0" err="1">
                <a:solidFill>
                  <a:srgbClr val="0000CC"/>
                </a:solidFill>
                <a:latin typeface="Times New Roman" panose="02020603050405020304" pitchFamily="18" charset="0"/>
                <a:cs typeface="Times New Roman" panose="02020603050405020304" pitchFamily="18" charset="0"/>
              </a:rPr>
              <a:t>ăn</a:t>
            </a:r>
            <a:r>
              <a:rPr lang="en-US" altLang="en-US" sz="3600" b="1" dirty="0">
                <a:solidFill>
                  <a:srgbClr val="0000CC"/>
                </a:solidFill>
                <a:latin typeface="Times New Roman" panose="02020603050405020304" pitchFamily="18" charset="0"/>
                <a:cs typeface="Times New Roman" panose="02020603050405020304" pitchFamily="18" charset="0"/>
              </a:rPr>
              <a:t> </a:t>
            </a:r>
            <a:r>
              <a:rPr lang="en-US" altLang="en-US" sz="3600" b="1" dirty="0" err="1">
                <a:solidFill>
                  <a:srgbClr val="0000CC"/>
                </a:solidFill>
                <a:latin typeface="Times New Roman" panose="02020603050405020304" pitchFamily="18" charset="0"/>
                <a:cs typeface="Times New Roman" panose="02020603050405020304" pitchFamily="18" charset="0"/>
              </a:rPr>
              <a:t>năn</a:t>
            </a:r>
            <a:r>
              <a:rPr lang="en-US" altLang="en-US" sz="3600" b="1" dirty="0">
                <a:solidFill>
                  <a:srgbClr val="0000CC"/>
                </a:solidFill>
                <a:latin typeface="Times New Roman" panose="02020603050405020304" pitchFamily="18" charset="0"/>
                <a:cs typeface="Times New Roman" panose="02020603050405020304" pitchFamily="18" charset="0"/>
              </a:rPr>
              <a:t> </a:t>
            </a:r>
            <a:r>
              <a:rPr lang="en-US" altLang="en-US" sz="3600" b="1" dirty="0" err="1">
                <a:solidFill>
                  <a:srgbClr val="0000CC"/>
                </a:solidFill>
                <a:latin typeface="Times New Roman" panose="02020603050405020304" pitchFamily="18" charset="0"/>
                <a:cs typeface="Times New Roman" panose="02020603050405020304" pitchFamily="18" charset="0"/>
              </a:rPr>
              <a:t>tội</a:t>
            </a:r>
            <a:r>
              <a:rPr lang="en-US" altLang="en-US" sz="3600" b="1" dirty="0">
                <a:solidFill>
                  <a:srgbClr val="0000CC"/>
                </a:solidFill>
                <a:latin typeface="Times New Roman" panose="02020603050405020304" pitchFamily="18" charset="0"/>
                <a:cs typeface="Times New Roman" panose="02020603050405020304" pitchFamily="18" charset="0"/>
              </a:rPr>
              <a:t> </a:t>
            </a:r>
            <a:r>
              <a:rPr lang="en-US" altLang="en-US" sz="3600" b="1" dirty="0" err="1">
                <a:solidFill>
                  <a:srgbClr val="0000CC"/>
                </a:solidFill>
                <a:latin typeface="Times New Roman" panose="02020603050405020304" pitchFamily="18" charset="0"/>
                <a:cs typeface="Times New Roman" panose="02020603050405020304" pitchFamily="18" charset="0"/>
              </a:rPr>
              <a:t>mình</a:t>
            </a:r>
            <a:r>
              <a:rPr lang="en-US" altLang="en-US" sz="3600" b="1" dirty="0">
                <a:solidFill>
                  <a:srgbClr val="0000CC"/>
                </a:solidFill>
                <a:latin typeface="Times New Roman" panose="02020603050405020304" pitchFamily="18" charset="0"/>
                <a:cs typeface="Times New Roman" panose="02020603050405020304" pitchFamily="18" charset="0"/>
              </a:rPr>
              <a:t>.</a:t>
            </a:r>
            <a:endParaRPr kumimoji="0" lang="zh-CN" altLang="en-US" sz="3600" b="1" i="0" u="none" strike="noStrike" kern="1200" cap="none" spc="0" normalizeH="0" baseline="0" noProof="0" dirty="0">
              <a:ln>
                <a:noFill/>
              </a:ln>
              <a:solidFill>
                <a:prstClr val="black"/>
              </a:solidFill>
              <a:effectLst/>
              <a:uLnTx/>
              <a:uFillTx/>
              <a:latin typeface="Times New Roman" panose="02020603050405020304" pitchFamily="18" charset="0"/>
              <a:ea typeface="汉仪家书简" panose="02010609000101010101" pitchFamily="49" charset="-122"/>
              <a:cs typeface="Times New Roman" panose="02020603050405020304" pitchFamily="18" charset="0"/>
              <a:sym typeface="微软雅黑" panose="020B0503020204020204" pitchFamily="34" charset="-122"/>
            </a:endParaRPr>
          </a:p>
        </p:txBody>
      </p:sp>
      <p:pic>
        <p:nvPicPr>
          <p:cNvPr id="14" name="图片 29">
            <a:extLst>
              <a:ext uri="{FF2B5EF4-FFF2-40B4-BE49-F238E27FC236}">
                <a16:creationId xmlns:a16="http://schemas.microsoft.com/office/drawing/2014/main" xmlns="" id="{3BB9A514-237F-42BB-BCE8-9A5E503FB6B8}"/>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1226321" y="2982088"/>
            <a:ext cx="824731" cy="728638"/>
          </a:xfrm>
          <a:prstGeom prst="rect">
            <a:avLst/>
          </a:prstGeom>
        </p:spPr>
      </p:pic>
      <p:pic>
        <p:nvPicPr>
          <p:cNvPr id="15" name="图片 30">
            <a:extLst>
              <a:ext uri="{FF2B5EF4-FFF2-40B4-BE49-F238E27FC236}">
                <a16:creationId xmlns:a16="http://schemas.microsoft.com/office/drawing/2014/main" xmlns="" id="{422823C3-426F-4990-BF8F-872767F2D006}"/>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1219573" y="4698910"/>
            <a:ext cx="824731" cy="728638"/>
          </a:xfrm>
          <a:prstGeom prst="rect">
            <a:avLst/>
          </a:prstGeom>
        </p:spPr>
      </p:pic>
      <p:sp>
        <p:nvSpPr>
          <p:cNvPr id="16" name="Rectangle 15">
            <a:extLst>
              <a:ext uri="{FF2B5EF4-FFF2-40B4-BE49-F238E27FC236}">
                <a16:creationId xmlns:a16="http://schemas.microsoft.com/office/drawing/2014/main" xmlns="" id="{EA323A10-4FFD-4BC4-AC6F-8500A4E226B6}"/>
              </a:ext>
            </a:extLst>
          </p:cNvPr>
          <p:cNvSpPr/>
          <p:nvPr/>
        </p:nvSpPr>
        <p:spPr>
          <a:xfrm>
            <a:off x="2410835" y="2031670"/>
            <a:ext cx="6096000" cy="646331"/>
          </a:xfrm>
          <a:prstGeom prst="rect">
            <a:avLst/>
          </a:prstGeom>
        </p:spPr>
        <p:txBody>
          <a:bodyPr>
            <a:spAutoFit/>
          </a:bodyPr>
          <a:lstStyle/>
          <a:p>
            <a:r>
              <a:rPr lang="en-SG" sz="3600" b="1" dirty="0">
                <a:solidFill>
                  <a:srgbClr val="FF0000"/>
                </a:solidFill>
                <a:latin typeface="Times New Roman" panose="02020603050405020304" pitchFamily="18" charset="0"/>
                <a:cs typeface="Times New Roman" panose="02020603050405020304" pitchFamily="18" charset="0"/>
                <a:sym typeface="Wingdings" panose="05000000000000000000" pitchFamily="2" charset="2"/>
              </a:rPr>
              <a:t> </a:t>
            </a:r>
            <a:r>
              <a:rPr lang="en-SG" sz="3600" b="1" dirty="0" err="1">
                <a:solidFill>
                  <a:srgbClr val="FF0000"/>
                </a:solidFill>
                <a:latin typeface="Times New Roman" panose="02020603050405020304" pitchFamily="18" charset="0"/>
                <a:cs typeface="Times New Roman" panose="02020603050405020304" pitchFamily="18" charset="0"/>
              </a:rPr>
              <a:t>Câu</a:t>
            </a:r>
            <a:r>
              <a:rPr lang="en-SG" sz="3600" b="1" dirty="0">
                <a:solidFill>
                  <a:srgbClr val="FF0000"/>
                </a:solidFill>
                <a:latin typeface="Times New Roman" panose="02020603050405020304" pitchFamily="18" charset="0"/>
                <a:cs typeface="Times New Roman" panose="02020603050405020304" pitchFamily="18" charset="0"/>
              </a:rPr>
              <a:t> </a:t>
            </a:r>
            <a:r>
              <a:rPr lang="en-SG" sz="3600" b="1" dirty="0" err="1">
                <a:solidFill>
                  <a:srgbClr val="FF0000"/>
                </a:solidFill>
                <a:latin typeface="Times New Roman" panose="02020603050405020304" pitchFamily="18" charset="0"/>
                <a:cs typeface="Times New Roman" panose="02020603050405020304" pitchFamily="18" charset="0"/>
              </a:rPr>
              <a:t>trần</a:t>
            </a:r>
            <a:r>
              <a:rPr lang="en-SG" sz="3600" b="1" dirty="0">
                <a:solidFill>
                  <a:srgbClr val="FF0000"/>
                </a:solidFill>
                <a:latin typeface="Times New Roman" panose="02020603050405020304" pitchFamily="18" charset="0"/>
                <a:cs typeface="Times New Roman" panose="02020603050405020304" pitchFamily="18" charset="0"/>
              </a:rPr>
              <a:t> </a:t>
            </a:r>
            <a:r>
              <a:rPr lang="en-SG" sz="3600" b="1" dirty="0" err="1">
                <a:solidFill>
                  <a:srgbClr val="FF0000"/>
                </a:solidFill>
                <a:latin typeface="Times New Roman" panose="02020603050405020304" pitchFamily="18" charset="0"/>
                <a:cs typeface="Times New Roman" panose="02020603050405020304" pitchFamily="18" charset="0"/>
              </a:rPr>
              <a:t>thuật</a:t>
            </a:r>
            <a:r>
              <a:rPr lang="en-SG" sz="3600" b="1" dirty="0">
                <a:solidFill>
                  <a:srgbClr val="FF0000"/>
                </a:solidFill>
                <a:latin typeface="Times New Roman" panose="02020603050405020304" pitchFamily="18" charset="0"/>
                <a:cs typeface="Times New Roman" panose="02020603050405020304" pitchFamily="18" charset="0"/>
              </a:rPr>
              <a:t> </a:t>
            </a:r>
            <a:r>
              <a:rPr lang="en-SG" sz="3600" b="1" dirty="0" err="1">
                <a:solidFill>
                  <a:srgbClr val="FF0000"/>
                </a:solidFill>
                <a:latin typeface="Times New Roman" panose="02020603050405020304" pitchFamily="18" charset="0"/>
                <a:cs typeface="Times New Roman" panose="02020603050405020304" pitchFamily="18" charset="0"/>
              </a:rPr>
              <a:t>dùng</a:t>
            </a:r>
            <a:r>
              <a:rPr lang="en-SG" sz="3600" b="1" dirty="0">
                <a:solidFill>
                  <a:srgbClr val="FF0000"/>
                </a:solidFill>
                <a:latin typeface="Times New Roman" panose="02020603050405020304" pitchFamily="18" charset="0"/>
                <a:cs typeface="Times New Roman" panose="02020603050405020304" pitchFamily="18" charset="0"/>
              </a:rPr>
              <a:t> </a:t>
            </a:r>
            <a:r>
              <a:rPr lang="en-SG" sz="3600" b="1" dirty="0" err="1">
                <a:solidFill>
                  <a:srgbClr val="FF0000"/>
                </a:solidFill>
                <a:latin typeface="Times New Roman" panose="02020603050405020304" pitchFamily="18" charset="0"/>
                <a:cs typeface="Times New Roman" panose="02020603050405020304" pitchFamily="18" charset="0"/>
              </a:rPr>
              <a:t>để</a:t>
            </a:r>
            <a:r>
              <a:rPr lang="en-SG" sz="3600" b="1" dirty="0">
                <a:solidFill>
                  <a:srgbClr val="FF0000"/>
                </a:solidFill>
                <a:latin typeface="Times New Roman" panose="02020603050405020304" pitchFamily="18" charset="0"/>
                <a:cs typeface="Times New Roman" panose="02020603050405020304" pitchFamily="18" charset="0"/>
              </a:rPr>
              <a:t> </a:t>
            </a:r>
            <a:r>
              <a:rPr lang="en-SG" sz="3600" b="1" dirty="0" err="1">
                <a:solidFill>
                  <a:srgbClr val="FF0000"/>
                </a:solidFill>
                <a:latin typeface="Times New Roman" panose="02020603050405020304" pitchFamily="18" charset="0"/>
                <a:cs typeface="Times New Roman" panose="02020603050405020304" pitchFamily="18" charset="0"/>
              </a:rPr>
              <a:t>kể</a:t>
            </a:r>
            <a:endParaRPr lang="en-SG" sz="3600" b="1" dirty="0">
              <a:solidFill>
                <a:srgbClr val="FF0000"/>
              </a:solidFill>
              <a:latin typeface="Times New Roman" panose="02020603050405020304" pitchFamily="18" charset="0"/>
              <a:cs typeface="Times New Roman" panose="02020603050405020304" pitchFamily="18" charset="0"/>
            </a:endParaRPr>
          </a:p>
        </p:txBody>
      </p:sp>
      <p:sp>
        <p:nvSpPr>
          <p:cNvPr id="17" name="Rectangle 16">
            <a:extLst>
              <a:ext uri="{FF2B5EF4-FFF2-40B4-BE49-F238E27FC236}">
                <a16:creationId xmlns:a16="http://schemas.microsoft.com/office/drawing/2014/main" xmlns="" id="{E1D8321D-E046-48B1-8B95-7F203BC2DC2B}"/>
              </a:ext>
            </a:extLst>
          </p:cNvPr>
          <p:cNvSpPr/>
          <p:nvPr/>
        </p:nvSpPr>
        <p:spPr>
          <a:xfrm>
            <a:off x="2368734" y="3632070"/>
            <a:ext cx="8719455" cy="646331"/>
          </a:xfrm>
          <a:prstGeom prst="rect">
            <a:avLst/>
          </a:prstGeom>
        </p:spPr>
        <p:txBody>
          <a:bodyPr wrap="square">
            <a:spAutoFit/>
          </a:bodyPr>
          <a:lstStyle/>
          <a:p>
            <a:r>
              <a:rPr lang="en-SG" sz="3600" b="1" dirty="0">
                <a:solidFill>
                  <a:srgbClr val="FF0000"/>
                </a:solidFill>
                <a:latin typeface="Times New Roman" panose="02020603050405020304" pitchFamily="18" charset="0"/>
                <a:cs typeface="Times New Roman" panose="02020603050405020304" pitchFamily="18" charset="0"/>
                <a:sym typeface="Wingdings" panose="05000000000000000000" pitchFamily="2" charset="2"/>
              </a:rPr>
              <a:t> </a:t>
            </a:r>
            <a:r>
              <a:rPr lang="en-SG" sz="3600" b="1" dirty="0" err="1">
                <a:solidFill>
                  <a:srgbClr val="FF0000"/>
                </a:solidFill>
                <a:latin typeface="Times New Roman" panose="02020603050405020304" pitchFamily="18" charset="0"/>
                <a:cs typeface="Times New Roman" panose="02020603050405020304" pitchFamily="18" charset="0"/>
              </a:rPr>
              <a:t>Câu</a:t>
            </a:r>
            <a:r>
              <a:rPr lang="en-SG" sz="3600" b="1" dirty="0">
                <a:solidFill>
                  <a:srgbClr val="FF0000"/>
                </a:solidFill>
                <a:latin typeface="Times New Roman" panose="02020603050405020304" pitchFamily="18" charset="0"/>
                <a:cs typeface="Times New Roman" panose="02020603050405020304" pitchFamily="18" charset="0"/>
              </a:rPr>
              <a:t> </a:t>
            </a:r>
            <a:r>
              <a:rPr lang="en-SG" sz="3600" b="1" dirty="0" err="1">
                <a:solidFill>
                  <a:srgbClr val="FF0000"/>
                </a:solidFill>
                <a:latin typeface="Times New Roman" panose="02020603050405020304" pitchFamily="18" charset="0"/>
                <a:cs typeface="Times New Roman" panose="02020603050405020304" pitchFamily="18" charset="0"/>
              </a:rPr>
              <a:t>trần</a:t>
            </a:r>
            <a:r>
              <a:rPr lang="en-SG" sz="3600" b="1" dirty="0">
                <a:solidFill>
                  <a:srgbClr val="FF0000"/>
                </a:solidFill>
                <a:latin typeface="Times New Roman" panose="02020603050405020304" pitchFamily="18" charset="0"/>
                <a:cs typeface="Times New Roman" panose="02020603050405020304" pitchFamily="18" charset="0"/>
              </a:rPr>
              <a:t> </a:t>
            </a:r>
            <a:r>
              <a:rPr lang="en-SG" sz="3600" b="1" dirty="0" err="1">
                <a:solidFill>
                  <a:srgbClr val="FF0000"/>
                </a:solidFill>
                <a:latin typeface="Times New Roman" panose="02020603050405020304" pitchFamily="18" charset="0"/>
                <a:cs typeface="Times New Roman" panose="02020603050405020304" pitchFamily="18" charset="0"/>
              </a:rPr>
              <a:t>thuật</a:t>
            </a:r>
            <a:r>
              <a:rPr lang="en-SG" sz="3600" b="1" dirty="0">
                <a:solidFill>
                  <a:srgbClr val="FF0000"/>
                </a:solidFill>
                <a:latin typeface="Times New Roman" panose="02020603050405020304" pitchFamily="18" charset="0"/>
                <a:cs typeface="Times New Roman" panose="02020603050405020304" pitchFamily="18" charset="0"/>
              </a:rPr>
              <a:t> </a:t>
            </a:r>
            <a:r>
              <a:rPr lang="en-SG" sz="3600" b="1" dirty="0" err="1">
                <a:solidFill>
                  <a:srgbClr val="FF0000"/>
                </a:solidFill>
                <a:latin typeface="Times New Roman" panose="02020603050405020304" pitchFamily="18" charset="0"/>
                <a:cs typeface="Times New Roman" panose="02020603050405020304" pitchFamily="18" charset="0"/>
              </a:rPr>
              <a:t>dùng</a:t>
            </a:r>
            <a:r>
              <a:rPr lang="en-SG" sz="3600" b="1" dirty="0">
                <a:solidFill>
                  <a:srgbClr val="FF0000"/>
                </a:solidFill>
                <a:latin typeface="Times New Roman" panose="02020603050405020304" pitchFamily="18" charset="0"/>
                <a:cs typeface="Times New Roman" panose="02020603050405020304" pitchFamily="18" charset="0"/>
              </a:rPr>
              <a:t> </a:t>
            </a:r>
            <a:r>
              <a:rPr lang="en-SG" sz="3600" b="1" dirty="0" err="1">
                <a:solidFill>
                  <a:srgbClr val="FF0000"/>
                </a:solidFill>
                <a:latin typeface="Times New Roman" panose="02020603050405020304" pitchFamily="18" charset="0"/>
                <a:cs typeface="Times New Roman" panose="02020603050405020304" pitchFamily="18" charset="0"/>
              </a:rPr>
              <a:t>để</a:t>
            </a:r>
            <a:r>
              <a:rPr lang="en-SG" sz="3600" b="1" dirty="0">
                <a:solidFill>
                  <a:srgbClr val="FF0000"/>
                </a:solidFill>
                <a:latin typeface="Times New Roman" panose="02020603050405020304" pitchFamily="18" charset="0"/>
                <a:cs typeface="Times New Roman" panose="02020603050405020304" pitchFamily="18" charset="0"/>
              </a:rPr>
              <a:t> </a:t>
            </a:r>
            <a:r>
              <a:rPr lang="en-SG" sz="3600" b="1" dirty="0" err="1">
                <a:solidFill>
                  <a:srgbClr val="FF0000"/>
                </a:solidFill>
                <a:latin typeface="Times New Roman" panose="02020603050405020304" pitchFamily="18" charset="0"/>
                <a:cs typeface="Times New Roman" panose="02020603050405020304" pitchFamily="18" charset="0"/>
              </a:rPr>
              <a:t>biểu</a:t>
            </a:r>
            <a:r>
              <a:rPr lang="en-SG" sz="3600" b="1" dirty="0">
                <a:solidFill>
                  <a:srgbClr val="FF0000"/>
                </a:solidFill>
                <a:latin typeface="Times New Roman" panose="02020603050405020304" pitchFamily="18" charset="0"/>
                <a:cs typeface="Times New Roman" panose="02020603050405020304" pitchFamily="18" charset="0"/>
              </a:rPr>
              <a:t> </a:t>
            </a:r>
            <a:r>
              <a:rPr lang="en-SG" sz="3600" b="1" dirty="0" err="1">
                <a:solidFill>
                  <a:srgbClr val="FF0000"/>
                </a:solidFill>
                <a:latin typeface="Times New Roman" panose="02020603050405020304" pitchFamily="18" charset="0"/>
                <a:cs typeface="Times New Roman" panose="02020603050405020304" pitchFamily="18" charset="0"/>
              </a:rPr>
              <a:t>lộ</a:t>
            </a:r>
            <a:r>
              <a:rPr lang="en-SG" sz="3600" b="1" dirty="0">
                <a:solidFill>
                  <a:srgbClr val="FF0000"/>
                </a:solidFill>
                <a:latin typeface="Times New Roman" panose="02020603050405020304" pitchFamily="18" charset="0"/>
                <a:cs typeface="Times New Roman" panose="02020603050405020304" pitchFamily="18" charset="0"/>
              </a:rPr>
              <a:t> </a:t>
            </a:r>
            <a:r>
              <a:rPr lang="en-SG" sz="3600" b="1" dirty="0" err="1">
                <a:solidFill>
                  <a:srgbClr val="FF0000"/>
                </a:solidFill>
                <a:latin typeface="Times New Roman" panose="02020603050405020304" pitchFamily="18" charset="0"/>
                <a:cs typeface="Times New Roman" panose="02020603050405020304" pitchFamily="18" charset="0"/>
              </a:rPr>
              <a:t>cảm</a:t>
            </a:r>
            <a:r>
              <a:rPr lang="en-SG" sz="3600" b="1" dirty="0">
                <a:solidFill>
                  <a:srgbClr val="FF0000"/>
                </a:solidFill>
                <a:latin typeface="Times New Roman" panose="02020603050405020304" pitchFamily="18" charset="0"/>
                <a:cs typeface="Times New Roman" panose="02020603050405020304" pitchFamily="18" charset="0"/>
              </a:rPr>
              <a:t> </a:t>
            </a:r>
            <a:r>
              <a:rPr lang="en-SG" sz="3600" b="1" dirty="0" err="1">
                <a:solidFill>
                  <a:srgbClr val="FF0000"/>
                </a:solidFill>
                <a:latin typeface="Times New Roman" panose="02020603050405020304" pitchFamily="18" charset="0"/>
                <a:cs typeface="Times New Roman" panose="02020603050405020304" pitchFamily="18" charset="0"/>
              </a:rPr>
              <a:t>xúc</a:t>
            </a:r>
            <a:endParaRPr lang="en-SG" sz="3600" b="1" dirty="0">
              <a:solidFill>
                <a:srgbClr val="FF0000"/>
              </a:solidFill>
              <a:latin typeface="Times New Roman" panose="02020603050405020304" pitchFamily="18" charset="0"/>
              <a:cs typeface="Times New Roman" panose="02020603050405020304" pitchFamily="18" charset="0"/>
            </a:endParaRPr>
          </a:p>
        </p:txBody>
      </p:sp>
      <p:sp>
        <p:nvSpPr>
          <p:cNvPr id="18" name="Rectangle 17">
            <a:extLst>
              <a:ext uri="{FF2B5EF4-FFF2-40B4-BE49-F238E27FC236}">
                <a16:creationId xmlns:a16="http://schemas.microsoft.com/office/drawing/2014/main" xmlns="" id="{C94884A1-E89B-4EBD-9C7D-2E2311F1CDE2}"/>
              </a:ext>
            </a:extLst>
          </p:cNvPr>
          <p:cNvSpPr/>
          <p:nvPr/>
        </p:nvSpPr>
        <p:spPr>
          <a:xfrm>
            <a:off x="2400770" y="5284168"/>
            <a:ext cx="8719455" cy="646331"/>
          </a:xfrm>
          <a:prstGeom prst="rect">
            <a:avLst/>
          </a:prstGeom>
        </p:spPr>
        <p:txBody>
          <a:bodyPr wrap="square">
            <a:spAutoFit/>
          </a:bodyPr>
          <a:lstStyle/>
          <a:p>
            <a:r>
              <a:rPr lang="en-SG" sz="3600" b="1" dirty="0">
                <a:solidFill>
                  <a:srgbClr val="FF0000"/>
                </a:solidFill>
                <a:latin typeface="Times New Roman" panose="02020603050405020304" pitchFamily="18" charset="0"/>
                <a:cs typeface="Times New Roman" panose="02020603050405020304" pitchFamily="18" charset="0"/>
                <a:sym typeface="Wingdings" panose="05000000000000000000" pitchFamily="2" charset="2"/>
              </a:rPr>
              <a:t> </a:t>
            </a:r>
            <a:r>
              <a:rPr lang="en-SG" sz="3600" b="1" dirty="0" err="1">
                <a:solidFill>
                  <a:srgbClr val="FF0000"/>
                </a:solidFill>
                <a:latin typeface="Times New Roman" panose="02020603050405020304" pitchFamily="18" charset="0"/>
                <a:cs typeface="Times New Roman" panose="02020603050405020304" pitchFamily="18" charset="0"/>
              </a:rPr>
              <a:t>Câu</a:t>
            </a:r>
            <a:r>
              <a:rPr lang="en-SG" sz="3600" b="1" dirty="0">
                <a:solidFill>
                  <a:srgbClr val="FF0000"/>
                </a:solidFill>
                <a:latin typeface="Times New Roman" panose="02020603050405020304" pitchFamily="18" charset="0"/>
                <a:cs typeface="Times New Roman" panose="02020603050405020304" pitchFamily="18" charset="0"/>
              </a:rPr>
              <a:t> </a:t>
            </a:r>
            <a:r>
              <a:rPr lang="en-SG" sz="3600" b="1" dirty="0" err="1">
                <a:solidFill>
                  <a:srgbClr val="FF0000"/>
                </a:solidFill>
                <a:latin typeface="Times New Roman" panose="02020603050405020304" pitchFamily="18" charset="0"/>
                <a:cs typeface="Times New Roman" panose="02020603050405020304" pitchFamily="18" charset="0"/>
              </a:rPr>
              <a:t>trần</a:t>
            </a:r>
            <a:r>
              <a:rPr lang="en-SG" sz="3600" b="1" dirty="0">
                <a:solidFill>
                  <a:srgbClr val="FF0000"/>
                </a:solidFill>
                <a:latin typeface="Times New Roman" panose="02020603050405020304" pitchFamily="18" charset="0"/>
                <a:cs typeface="Times New Roman" panose="02020603050405020304" pitchFamily="18" charset="0"/>
              </a:rPr>
              <a:t> </a:t>
            </a:r>
            <a:r>
              <a:rPr lang="en-SG" sz="3600" b="1" dirty="0" err="1">
                <a:solidFill>
                  <a:srgbClr val="FF0000"/>
                </a:solidFill>
                <a:latin typeface="Times New Roman" panose="02020603050405020304" pitchFamily="18" charset="0"/>
                <a:cs typeface="Times New Roman" panose="02020603050405020304" pitchFamily="18" charset="0"/>
              </a:rPr>
              <a:t>thuật</a:t>
            </a:r>
            <a:r>
              <a:rPr lang="en-SG" sz="3600" b="1" dirty="0">
                <a:solidFill>
                  <a:srgbClr val="FF0000"/>
                </a:solidFill>
                <a:latin typeface="Times New Roman" panose="02020603050405020304" pitchFamily="18" charset="0"/>
                <a:cs typeface="Times New Roman" panose="02020603050405020304" pitchFamily="18" charset="0"/>
              </a:rPr>
              <a:t> </a:t>
            </a:r>
            <a:r>
              <a:rPr lang="en-SG" sz="3600" b="1" dirty="0" err="1">
                <a:solidFill>
                  <a:srgbClr val="FF0000"/>
                </a:solidFill>
                <a:latin typeface="Times New Roman" panose="02020603050405020304" pitchFamily="18" charset="0"/>
                <a:cs typeface="Times New Roman" panose="02020603050405020304" pitchFamily="18" charset="0"/>
              </a:rPr>
              <a:t>dùng</a:t>
            </a:r>
            <a:r>
              <a:rPr lang="en-SG" sz="3600" b="1" dirty="0">
                <a:solidFill>
                  <a:srgbClr val="FF0000"/>
                </a:solidFill>
                <a:latin typeface="Times New Roman" panose="02020603050405020304" pitchFamily="18" charset="0"/>
                <a:cs typeface="Times New Roman" panose="02020603050405020304" pitchFamily="18" charset="0"/>
              </a:rPr>
              <a:t> </a:t>
            </a:r>
            <a:r>
              <a:rPr lang="en-SG" sz="3600" b="1" dirty="0" err="1">
                <a:solidFill>
                  <a:srgbClr val="FF0000"/>
                </a:solidFill>
                <a:latin typeface="Times New Roman" panose="02020603050405020304" pitchFamily="18" charset="0"/>
                <a:cs typeface="Times New Roman" panose="02020603050405020304" pitchFamily="18" charset="0"/>
              </a:rPr>
              <a:t>để</a:t>
            </a:r>
            <a:r>
              <a:rPr lang="en-SG" sz="3600" b="1" dirty="0">
                <a:solidFill>
                  <a:srgbClr val="FF0000"/>
                </a:solidFill>
                <a:latin typeface="Times New Roman" panose="02020603050405020304" pitchFamily="18" charset="0"/>
                <a:cs typeface="Times New Roman" panose="02020603050405020304" pitchFamily="18" charset="0"/>
              </a:rPr>
              <a:t> </a:t>
            </a:r>
            <a:r>
              <a:rPr lang="en-SG" sz="3600" b="1" dirty="0" err="1">
                <a:solidFill>
                  <a:srgbClr val="FF0000"/>
                </a:solidFill>
                <a:latin typeface="Times New Roman" panose="02020603050405020304" pitchFamily="18" charset="0"/>
                <a:cs typeface="Times New Roman" panose="02020603050405020304" pitchFamily="18" charset="0"/>
              </a:rPr>
              <a:t>biểu</a:t>
            </a:r>
            <a:r>
              <a:rPr lang="en-SG" sz="3600" b="1" dirty="0">
                <a:solidFill>
                  <a:srgbClr val="FF0000"/>
                </a:solidFill>
                <a:latin typeface="Times New Roman" panose="02020603050405020304" pitchFamily="18" charset="0"/>
                <a:cs typeface="Times New Roman" panose="02020603050405020304" pitchFamily="18" charset="0"/>
              </a:rPr>
              <a:t> </a:t>
            </a:r>
            <a:r>
              <a:rPr lang="en-SG" sz="3600" b="1" dirty="0" err="1">
                <a:solidFill>
                  <a:srgbClr val="FF0000"/>
                </a:solidFill>
                <a:latin typeface="Times New Roman" panose="02020603050405020304" pitchFamily="18" charset="0"/>
                <a:cs typeface="Times New Roman" panose="02020603050405020304" pitchFamily="18" charset="0"/>
              </a:rPr>
              <a:t>lộ</a:t>
            </a:r>
            <a:r>
              <a:rPr lang="en-SG" sz="3600" b="1" dirty="0">
                <a:solidFill>
                  <a:srgbClr val="FF0000"/>
                </a:solidFill>
                <a:latin typeface="Times New Roman" panose="02020603050405020304" pitchFamily="18" charset="0"/>
                <a:cs typeface="Times New Roman" panose="02020603050405020304" pitchFamily="18" charset="0"/>
              </a:rPr>
              <a:t> </a:t>
            </a:r>
            <a:r>
              <a:rPr lang="en-SG" sz="3600" b="1" dirty="0" err="1">
                <a:solidFill>
                  <a:srgbClr val="FF0000"/>
                </a:solidFill>
                <a:latin typeface="Times New Roman" panose="02020603050405020304" pitchFamily="18" charset="0"/>
                <a:cs typeface="Times New Roman" panose="02020603050405020304" pitchFamily="18" charset="0"/>
              </a:rPr>
              <a:t>cảm</a:t>
            </a:r>
            <a:r>
              <a:rPr lang="en-SG" sz="3600" b="1" dirty="0">
                <a:solidFill>
                  <a:srgbClr val="FF0000"/>
                </a:solidFill>
                <a:latin typeface="Times New Roman" panose="02020603050405020304" pitchFamily="18" charset="0"/>
                <a:cs typeface="Times New Roman" panose="02020603050405020304" pitchFamily="18" charset="0"/>
              </a:rPr>
              <a:t> </a:t>
            </a:r>
            <a:r>
              <a:rPr lang="en-SG" sz="3600" b="1" dirty="0" err="1">
                <a:solidFill>
                  <a:srgbClr val="FF0000"/>
                </a:solidFill>
                <a:latin typeface="Times New Roman" panose="02020603050405020304" pitchFamily="18" charset="0"/>
                <a:cs typeface="Times New Roman" panose="02020603050405020304" pitchFamily="18" charset="0"/>
              </a:rPr>
              <a:t>xúc</a:t>
            </a:r>
            <a:endParaRPr lang="en-SG" sz="3600" b="1" dirty="0">
              <a:solidFill>
                <a:srgbClr val="FF0000"/>
              </a:solidFill>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4064596245"/>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grpId="0" nodeType="clickEffect">
                                  <p:stCondLst>
                                    <p:cond delay="0"/>
                                  </p:stCondLst>
                                  <p:childTnLst>
                                    <p:set>
                                      <p:cBhvr>
                                        <p:cTn id="6" dur="1" fill="hold">
                                          <p:stCondLst>
                                            <p:cond delay="0"/>
                                          </p:stCondLst>
                                        </p:cTn>
                                        <p:tgtEl>
                                          <p:spTgt spid="5"/>
                                        </p:tgtEl>
                                        <p:attrNameLst>
                                          <p:attrName>style.visibility</p:attrName>
                                        </p:attrNameLst>
                                      </p:cBhvr>
                                      <p:to>
                                        <p:strVal val="visible"/>
                                      </p:to>
                                    </p:set>
                                    <p:animEffect transition="in" filter="barn(inVertical)">
                                      <p:cBhvr>
                                        <p:cTn id="7" dur="500"/>
                                        <p:tgtEl>
                                          <p:spTgt spid="5"/>
                                        </p:tgtEl>
                                      </p:cBhvr>
                                    </p:animEffect>
                                  </p:childTnLst>
                                </p:cTn>
                              </p:par>
                            </p:childTnLst>
                          </p:cTn>
                        </p:par>
                      </p:childTnLst>
                    </p:cTn>
                  </p:par>
                  <p:par>
                    <p:cTn id="8" fill="hold">
                      <p:stCondLst>
                        <p:cond delay="indefinite"/>
                      </p:stCondLst>
                      <p:childTnLst>
                        <p:par>
                          <p:cTn id="9" fill="hold">
                            <p:stCondLst>
                              <p:cond delay="0"/>
                            </p:stCondLst>
                            <p:childTnLst>
                              <p:par>
                                <p:cTn id="10" presetID="26" presetClass="entr" presetSubtype="0" fill="hold" grpId="0" nodeType="clickEffect">
                                  <p:stCondLst>
                                    <p:cond delay="0"/>
                                  </p:stCondLst>
                                  <p:childTnLst>
                                    <p:set>
                                      <p:cBhvr>
                                        <p:cTn id="11" dur="1" fill="hold">
                                          <p:stCondLst>
                                            <p:cond delay="0"/>
                                          </p:stCondLst>
                                        </p:cTn>
                                        <p:tgtEl>
                                          <p:spTgt spid="31"/>
                                        </p:tgtEl>
                                        <p:attrNameLst>
                                          <p:attrName>style.visibility</p:attrName>
                                        </p:attrNameLst>
                                      </p:cBhvr>
                                      <p:to>
                                        <p:strVal val="visible"/>
                                      </p:to>
                                    </p:set>
                                    <p:animEffect transition="in" filter="wipe(down)">
                                      <p:cBhvr>
                                        <p:cTn id="12" dur="580">
                                          <p:stCondLst>
                                            <p:cond delay="0"/>
                                          </p:stCondLst>
                                        </p:cTn>
                                        <p:tgtEl>
                                          <p:spTgt spid="31"/>
                                        </p:tgtEl>
                                      </p:cBhvr>
                                    </p:animEffect>
                                    <p:anim calcmode="lin" valueType="num">
                                      <p:cBhvr>
                                        <p:cTn id="13" dur="1822" tmFilter="0,0; 0.14,0.36; 0.43,0.73; 0.71,0.91; 1.0,1.0">
                                          <p:stCondLst>
                                            <p:cond delay="0"/>
                                          </p:stCondLst>
                                        </p:cTn>
                                        <p:tgtEl>
                                          <p:spTgt spid="31"/>
                                        </p:tgtEl>
                                        <p:attrNameLst>
                                          <p:attrName>ppt_x</p:attrName>
                                        </p:attrNameLst>
                                      </p:cBhvr>
                                      <p:tavLst>
                                        <p:tav tm="0">
                                          <p:val>
                                            <p:strVal val="#ppt_x-0.25"/>
                                          </p:val>
                                        </p:tav>
                                        <p:tav tm="100000">
                                          <p:val>
                                            <p:strVal val="#ppt_x"/>
                                          </p:val>
                                        </p:tav>
                                      </p:tavLst>
                                    </p:anim>
                                    <p:anim calcmode="lin" valueType="num">
                                      <p:cBhvr>
                                        <p:cTn id="14" dur="664" tmFilter="0.0,0.0; 0.25,0.07; 0.50,0.2; 0.75,0.467; 1.0,1.0">
                                          <p:stCondLst>
                                            <p:cond delay="0"/>
                                          </p:stCondLst>
                                        </p:cTn>
                                        <p:tgtEl>
                                          <p:spTgt spid="31"/>
                                        </p:tgtEl>
                                        <p:attrNameLst>
                                          <p:attrName>ppt_y</p:attrName>
                                        </p:attrNameLst>
                                      </p:cBhvr>
                                      <p:tavLst>
                                        <p:tav tm="0" fmla="#ppt_y-sin(pi*$)/3">
                                          <p:val>
                                            <p:fltVal val="0.5"/>
                                          </p:val>
                                        </p:tav>
                                        <p:tav tm="100000">
                                          <p:val>
                                            <p:fltVal val="1"/>
                                          </p:val>
                                        </p:tav>
                                      </p:tavLst>
                                    </p:anim>
                                    <p:anim calcmode="lin" valueType="num">
                                      <p:cBhvr>
                                        <p:cTn id="15" dur="664" tmFilter="0, 0; 0.125,0.2665; 0.25,0.4; 0.375,0.465; 0.5,0.5;  0.625,0.535; 0.75,0.6; 0.875,0.7335; 1,1">
                                          <p:stCondLst>
                                            <p:cond delay="664"/>
                                          </p:stCondLst>
                                        </p:cTn>
                                        <p:tgtEl>
                                          <p:spTgt spid="31"/>
                                        </p:tgtEl>
                                        <p:attrNameLst>
                                          <p:attrName>ppt_y</p:attrName>
                                        </p:attrNameLst>
                                      </p:cBhvr>
                                      <p:tavLst>
                                        <p:tav tm="0" fmla="#ppt_y-sin(pi*$)/9">
                                          <p:val>
                                            <p:fltVal val="0"/>
                                          </p:val>
                                        </p:tav>
                                        <p:tav tm="100000">
                                          <p:val>
                                            <p:fltVal val="1"/>
                                          </p:val>
                                        </p:tav>
                                      </p:tavLst>
                                    </p:anim>
                                    <p:anim calcmode="lin" valueType="num">
                                      <p:cBhvr>
                                        <p:cTn id="16" dur="332" tmFilter="0, 0; 0.125,0.2665; 0.25,0.4; 0.375,0.465; 0.5,0.5;  0.625,0.535; 0.75,0.6; 0.875,0.7335; 1,1">
                                          <p:stCondLst>
                                            <p:cond delay="1324"/>
                                          </p:stCondLst>
                                        </p:cTn>
                                        <p:tgtEl>
                                          <p:spTgt spid="31"/>
                                        </p:tgtEl>
                                        <p:attrNameLst>
                                          <p:attrName>ppt_y</p:attrName>
                                        </p:attrNameLst>
                                      </p:cBhvr>
                                      <p:tavLst>
                                        <p:tav tm="0" fmla="#ppt_y-sin(pi*$)/27">
                                          <p:val>
                                            <p:fltVal val="0"/>
                                          </p:val>
                                        </p:tav>
                                        <p:tav tm="100000">
                                          <p:val>
                                            <p:fltVal val="1"/>
                                          </p:val>
                                        </p:tav>
                                      </p:tavLst>
                                    </p:anim>
                                    <p:anim calcmode="lin" valueType="num">
                                      <p:cBhvr>
                                        <p:cTn id="17" dur="164" tmFilter="0, 0; 0.125,0.2665; 0.25,0.4; 0.375,0.465; 0.5,0.5;  0.625,0.535; 0.75,0.6; 0.875,0.7335; 1,1">
                                          <p:stCondLst>
                                            <p:cond delay="1656"/>
                                          </p:stCondLst>
                                        </p:cTn>
                                        <p:tgtEl>
                                          <p:spTgt spid="31"/>
                                        </p:tgtEl>
                                        <p:attrNameLst>
                                          <p:attrName>ppt_y</p:attrName>
                                        </p:attrNameLst>
                                      </p:cBhvr>
                                      <p:tavLst>
                                        <p:tav tm="0" fmla="#ppt_y-sin(pi*$)/81">
                                          <p:val>
                                            <p:fltVal val="0"/>
                                          </p:val>
                                        </p:tav>
                                        <p:tav tm="100000">
                                          <p:val>
                                            <p:fltVal val="1"/>
                                          </p:val>
                                        </p:tav>
                                      </p:tavLst>
                                    </p:anim>
                                    <p:animScale>
                                      <p:cBhvr>
                                        <p:cTn id="18" dur="26">
                                          <p:stCondLst>
                                            <p:cond delay="650"/>
                                          </p:stCondLst>
                                        </p:cTn>
                                        <p:tgtEl>
                                          <p:spTgt spid="31"/>
                                        </p:tgtEl>
                                      </p:cBhvr>
                                      <p:to x="100000" y="60000"/>
                                    </p:animScale>
                                    <p:animScale>
                                      <p:cBhvr>
                                        <p:cTn id="19" dur="166" decel="50000">
                                          <p:stCondLst>
                                            <p:cond delay="676"/>
                                          </p:stCondLst>
                                        </p:cTn>
                                        <p:tgtEl>
                                          <p:spTgt spid="31"/>
                                        </p:tgtEl>
                                      </p:cBhvr>
                                      <p:to x="100000" y="100000"/>
                                    </p:animScale>
                                    <p:animScale>
                                      <p:cBhvr>
                                        <p:cTn id="20" dur="26">
                                          <p:stCondLst>
                                            <p:cond delay="1312"/>
                                          </p:stCondLst>
                                        </p:cTn>
                                        <p:tgtEl>
                                          <p:spTgt spid="31"/>
                                        </p:tgtEl>
                                      </p:cBhvr>
                                      <p:to x="100000" y="80000"/>
                                    </p:animScale>
                                    <p:animScale>
                                      <p:cBhvr>
                                        <p:cTn id="21" dur="166" decel="50000">
                                          <p:stCondLst>
                                            <p:cond delay="1338"/>
                                          </p:stCondLst>
                                        </p:cTn>
                                        <p:tgtEl>
                                          <p:spTgt spid="31"/>
                                        </p:tgtEl>
                                      </p:cBhvr>
                                      <p:to x="100000" y="100000"/>
                                    </p:animScale>
                                    <p:animScale>
                                      <p:cBhvr>
                                        <p:cTn id="22" dur="26">
                                          <p:stCondLst>
                                            <p:cond delay="1642"/>
                                          </p:stCondLst>
                                        </p:cTn>
                                        <p:tgtEl>
                                          <p:spTgt spid="31"/>
                                        </p:tgtEl>
                                      </p:cBhvr>
                                      <p:to x="100000" y="90000"/>
                                    </p:animScale>
                                    <p:animScale>
                                      <p:cBhvr>
                                        <p:cTn id="23" dur="166" decel="50000">
                                          <p:stCondLst>
                                            <p:cond delay="1668"/>
                                          </p:stCondLst>
                                        </p:cTn>
                                        <p:tgtEl>
                                          <p:spTgt spid="31"/>
                                        </p:tgtEl>
                                      </p:cBhvr>
                                      <p:to x="100000" y="100000"/>
                                    </p:animScale>
                                    <p:animScale>
                                      <p:cBhvr>
                                        <p:cTn id="24" dur="26">
                                          <p:stCondLst>
                                            <p:cond delay="1808"/>
                                          </p:stCondLst>
                                        </p:cTn>
                                        <p:tgtEl>
                                          <p:spTgt spid="31"/>
                                        </p:tgtEl>
                                      </p:cBhvr>
                                      <p:to x="100000" y="95000"/>
                                    </p:animScale>
                                    <p:animScale>
                                      <p:cBhvr>
                                        <p:cTn id="25" dur="166" decel="50000">
                                          <p:stCondLst>
                                            <p:cond delay="1834"/>
                                          </p:stCondLst>
                                        </p:cTn>
                                        <p:tgtEl>
                                          <p:spTgt spid="31"/>
                                        </p:tgtEl>
                                      </p:cBhvr>
                                      <p:to x="100000" y="100000"/>
                                    </p:animScale>
                                  </p:childTnLst>
                                </p:cTn>
                              </p:par>
                              <p:par>
                                <p:cTn id="26" presetID="26" presetClass="entr" presetSubtype="0" fill="hold" grpId="0" nodeType="withEffect">
                                  <p:stCondLst>
                                    <p:cond delay="0"/>
                                  </p:stCondLst>
                                  <p:childTnLst>
                                    <p:set>
                                      <p:cBhvr>
                                        <p:cTn id="27" dur="1" fill="hold">
                                          <p:stCondLst>
                                            <p:cond delay="0"/>
                                          </p:stCondLst>
                                        </p:cTn>
                                        <p:tgtEl>
                                          <p:spTgt spid="30"/>
                                        </p:tgtEl>
                                        <p:attrNameLst>
                                          <p:attrName>style.visibility</p:attrName>
                                        </p:attrNameLst>
                                      </p:cBhvr>
                                      <p:to>
                                        <p:strVal val="visible"/>
                                      </p:to>
                                    </p:set>
                                    <p:animEffect transition="in" filter="wipe(down)">
                                      <p:cBhvr>
                                        <p:cTn id="28" dur="580">
                                          <p:stCondLst>
                                            <p:cond delay="0"/>
                                          </p:stCondLst>
                                        </p:cTn>
                                        <p:tgtEl>
                                          <p:spTgt spid="30"/>
                                        </p:tgtEl>
                                      </p:cBhvr>
                                    </p:animEffect>
                                    <p:anim calcmode="lin" valueType="num">
                                      <p:cBhvr>
                                        <p:cTn id="29" dur="1822" tmFilter="0,0; 0.14,0.36; 0.43,0.73; 0.71,0.91; 1.0,1.0">
                                          <p:stCondLst>
                                            <p:cond delay="0"/>
                                          </p:stCondLst>
                                        </p:cTn>
                                        <p:tgtEl>
                                          <p:spTgt spid="30"/>
                                        </p:tgtEl>
                                        <p:attrNameLst>
                                          <p:attrName>ppt_x</p:attrName>
                                        </p:attrNameLst>
                                      </p:cBhvr>
                                      <p:tavLst>
                                        <p:tav tm="0">
                                          <p:val>
                                            <p:strVal val="#ppt_x-0.25"/>
                                          </p:val>
                                        </p:tav>
                                        <p:tav tm="100000">
                                          <p:val>
                                            <p:strVal val="#ppt_x"/>
                                          </p:val>
                                        </p:tav>
                                      </p:tavLst>
                                    </p:anim>
                                    <p:anim calcmode="lin" valueType="num">
                                      <p:cBhvr>
                                        <p:cTn id="30" dur="664" tmFilter="0.0,0.0; 0.25,0.07; 0.50,0.2; 0.75,0.467; 1.0,1.0">
                                          <p:stCondLst>
                                            <p:cond delay="0"/>
                                          </p:stCondLst>
                                        </p:cTn>
                                        <p:tgtEl>
                                          <p:spTgt spid="30"/>
                                        </p:tgtEl>
                                        <p:attrNameLst>
                                          <p:attrName>ppt_y</p:attrName>
                                        </p:attrNameLst>
                                      </p:cBhvr>
                                      <p:tavLst>
                                        <p:tav tm="0" fmla="#ppt_y-sin(pi*$)/3">
                                          <p:val>
                                            <p:fltVal val="0.5"/>
                                          </p:val>
                                        </p:tav>
                                        <p:tav tm="100000">
                                          <p:val>
                                            <p:fltVal val="1"/>
                                          </p:val>
                                        </p:tav>
                                      </p:tavLst>
                                    </p:anim>
                                    <p:anim calcmode="lin" valueType="num">
                                      <p:cBhvr>
                                        <p:cTn id="31" dur="664" tmFilter="0, 0; 0.125,0.2665; 0.25,0.4; 0.375,0.465; 0.5,0.5;  0.625,0.535; 0.75,0.6; 0.875,0.7335; 1,1">
                                          <p:stCondLst>
                                            <p:cond delay="664"/>
                                          </p:stCondLst>
                                        </p:cTn>
                                        <p:tgtEl>
                                          <p:spTgt spid="30"/>
                                        </p:tgtEl>
                                        <p:attrNameLst>
                                          <p:attrName>ppt_y</p:attrName>
                                        </p:attrNameLst>
                                      </p:cBhvr>
                                      <p:tavLst>
                                        <p:tav tm="0" fmla="#ppt_y-sin(pi*$)/9">
                                          <p:val>
                                            <p:fltVal val="0"/>
                                          </p:val>
                                        </p:tav>
                                        <p:tav tm="100000">
                                          <p:val>
                                            <p:fltVal val="1"/>
                                          </p:val>
                                        </p:tav>
                                      </p:tavLst>
                                    </p:anim>
                                    <p:anim calcmode="lin" valueType="num">
                                      <p:cBhvr>
                                        <p:cTn id="32" dur="332" tmFilter="0, 0; 0.125,0.2665; 0.25,0.4; 0.375,0.465; 0.5,0.5;  0.625,0.535; 0.75,0.6; 0.875,0.7335; 1,1">
                                          <p:stCondLst>
                                            <p:cond delay="1324"/>
                                          </p:stCondLst>
                                        </p:cTn>
                                        <p:tgtEl>
                                          <p:spTgt spid="30"/>
                                        </p:tgtEl>
                                        <p:attrNameLst>
                                          <p:attrName>ppt_y</p:attrName>
                                        </p:attrNameLst>
                                      </p:cBhvr>
                                      <p:tavLst>
                                        <p:tav tm="0" fmla="#ppt_y-sin(pi*$)/27">
                                          <p:val>
                                            <p:fltVal val="0"/>
                                          </p:val>
                                        </p:tav>
                                        <p:tav tm="100000">
                                          <p:val>
                                            <p:fltVal val="1"/>
                                          </p:val>
                                        </p:tav>
                                      </p:tavLst>
                                    </p:anim>
                                    <p:anim calcmode="lin" valueType="num">
                                      <p:cBhvr>
                                        <p:cTn id="33" dur="164" tmFilter="0, 0; 0.125,0.2665; 0.25,0.4; 0.375,0.465; 0.5,0.5;  0.625,0.535; 0.75,0.6; 0.875,0.7335; 1,1">
                                          <p:stCondLst>
                                            <p:cond delay="1656"/>
                                          </p:stCondLst>
                                        </p:cTn>
                                        <p:tgtEl>
                                          <p:spTgt spid="30"/>
                                        </p:tgtEl>
                                        <p:attrNameLst>
                                          <p:attrName>ppt_y</p:attrName>
                                        </p:attrNameLst>
                                      </p:cBhvr>
                                      <p:tavLst>
                                        <p:tav tm="0" fmla="#ppt_y-sin(pi*$)/81">
                                          <p:val>
                                            <p:fltVal val="0"/>
                                          </p:val>
                                        </p:tav>
                                        <p:tav tm="100000">
                                          <p:val>
                                            <p:fltVal val="1"/>
                                          </p:val>
                                        </p:tav>
                                      </p:tavLst>
                                    </p:anim>
                                    <p:animScale>
                                      <p:cBhvr>
                                        <p:cTn id="34" dur="26">
                                          <p:stCondLst>
                                            <p:cond delay="650"/>
                                          </p:stCondLst>
                                        </p:cTn>
                                        <p:tgtEl>
                                          <p:spTgt spid="30"/>
                                        </p:tgtEl>
                                      </p:cBhvr>
                                      <p:to x="100000" y="60000"/>
                                    </p:animScale>
                                    <p:animScale>
                                      <p:cBhvr>
                                        <p:cTn id="35" dur="166" decel="50000">
                                          <p:stCondLst>
                                            <p:cond delay="676"/>
                                          </p:stCondLst>
                                        </p:cTn>
                                        <p:tgtEl>
                                          <p:spTgt spid="30"/>
                                        </p:tgtEl>
                                      </p:cBhvr>
                                      <p:to x="100000" y="100000"/>
                                    </p:animScale>
                                    <p:animScale>
                                      <p:cBhvr>
                                        <p:cTn id="36" dur="26">
                                          <p:stCondLst>
                                            <p:cond delay="1312"/>
                                          </p:stCondLst>
                                        </p:cTn>
                                        <p:tgtEl>
                                          <p:spTgt spid="30"/>
                                        </p:tgtEl>
                                      </p:cBhvr>
                                      <p:to x="100000" y="80000"/>
                                    </p:animScale>
                                    <p:animScale>
                                      <p:cBhvr>
                                        <p:cTn id="37" dur="166" decel="50000">
                                          <p:stCondLst>
                                            <p:cond delay="1338"/>
                                          </p:stCondLst>
                                        </p:cTn>
                                        <p:tgtEl>
                                          <p:spTgt spid="30"/>
                                        </p:tgtEl>
                                      </p:cBhvr>
                                      <p:to x="100000" y="100000"/>
                                    </p:animScale>
                                    <p:animScale>
                                      <p:cBhvr>
                                        <p:cTn id="38" dur="26">
                                          <p:stCondLst>
                                            <p:cond delay="1642"/>
                                          </p:stCondLst>
                                        </p:cTn>
                                        <p:tgtEl>
                                          <p:spTgt spid="30"/>
                                        </p:tgtEl>
                                      </p:cBhvr>
                                      <p:to x="100000" y="90000"/>
                                    </p:animScale>
                                    <p:animScale>
                                      <p:cBhvr>
                                        <p:cTn id="39" dur="166" decel="50000">
                                          <p:stCondLst>
                                            <p:cond delay="1668"/>
                                          </p:stCondLst>
                                        </p:cTn>
                                        <p:tgtEl>
                                          <p:spTgt spid="30"/>
                                        </p:tgtEl>
                                      </p:cBhvr>
                                      <p:to x="100000" y="100000"/>
                                    </p:animScale>
                                    <p:animScale>
                                      <p:cBhvr>
                                        <p:cTn id="40" dur="26">
                                          <p:stCondLst>
                                            <p:cond delay="1808"/>
                                          </p:stCondLst>
                                        </p:cTn>
                                        <p:tgtEl>
                                          <p:spTgt spid="30"/>
                                        </p:tgtEl>
                                      </p:cBhvr>
                                      <p:to x="100000" y="95000"/>
                                    </p:animScale>
                                    <p:animScale>
                                      <p:cBhvr>
                                        <p:cTn id="41" dur="166" decel="50000">
                                          <p:stCondLst>
                                            <p:cond delay="1834"/>
                                          </p:stCondLst>
                                        </p:cTn>
                                        <p:tgtEl>
                                          <p:spTgt spid="30"/>
                                        </p:tgtEl>
                                      </p:cBhvr>
                                      <p:to x="100000" y="100000"/>
                                    </p:animScale>
                                  </p:childTnLst>
                                </p:cTn>
                              </p:par>
                            </p:childTnLst>
                          </p:cTn>
                        </p:par>
                      </p:childTnLst>
                    </p:cTn>
                  </p:par>
                  <p:par>
                    <p:cTn id="42" fill="hold">
                      <p:stCondLst>
                        <p:cond delay="indefinite"/>
                      </p:stCondLst>
                      <p:childTnLst>
                        <p:par>
                          <p:cTn id="43" fill="hold">
                            <p:stCondLst>
                              <p:cond delay="0"/>
                            </p:stCondLst>
                            <p:childTnLst>
                              <p:par>
                                <p:cTn id="44" presetID="2" presetClass="exit" presetSubtype="4" fill="hold" grpId="1" nodeType="clickEffect">
                                  <p:stCondLst>
                                    <p:cond delay="0"/>
                                  </p:stCondLst>
                                  <p:childTnLst>
                                    <p:anim calcmode="lin" valueType="num">
                                      <p:cBhvr additive="base">
                                        <p:cTn id="45" dur="500"/>
                                        <p:tgtEl>
                                          <p:spTgt spid="31"/>
                                        </p:tgtEl>
                                        <p:attrNameLst>
                                          <p:attrName>ppt_x</p:attrName>
                                        </p:attrNameLst>
                                      </p:cBhvr>
                                      <p:tavLst>
                                        <p:tav tm="0">
                                          <p:val>
                                            <p:strVal val="ppt_x"/>
                                          </p:val>
                                        </p:tav>
                                        <p:tav tm="100000">
                                          <p:val>
                                            <p:strVal val="ppt_x"/>
                                          </p:val>
                                        </p:tav>
                                      </p:tavLst>
                                    </p:anim>
                                    <p:anim calcmode="lin" valueType="num">
                                      <p:cBhvr additive="base">
                                        <p:cTn id="46" dur="500"/>
                                        <p:tgtEl>
                                          <p:spTgt spid="31"/>
                                        </p:tgtEl>
                                        <p:attrNameLst>
                                          <p:attrName>ppt_y</p:attrName>
                                        </p:attrNameLst>
                                      </p:cBhvr>
                                      <p:tavLst>
                                        <p:tav tm="0">
                                          <p:val>
                                            <p:strVal val="ppt_y"/>
                                          </p:val>
                                        </p:tav>
                                        <p:tav tm="100000">
                                          <p:val>
                                            <p:strVal val="1+ppt_h/2"/>
                                          </p:val>
                                        </p:tav>
                                      </p:tavLst>
                                    </p:anim>
                                    <p:set>
                                      <p:cBhvr>
                                        <p:cTn id="47" dur="1" fill="hold">
                                          <p:stCondLst>
                                            <p:cond delay="499"/>
                                          </p:stCondLst>
                                        </p:cTn>
                                        <p:tgtEl>
                                          <p:spTgt spid="31"/>
                                        </p:tgtEl>
                                        <p:attrNameLst>
                                          <p:attrName>style.visibility</p:attrName>
                                        </p:attrNameLst>
                                      </p:cBhvr>
                                      <p:to>
                                        <p:strVal val="hidden"/>
                                      </p:to>
                                    </p:set>
                                  </p:childTnLst>
                                </p:cTn>
                              </p:par>
                              <p:par>
                                <p:cTn id="48" presetID="2" presetClass="exit" presetSubtype="4" fill="hold" grpId="1" nodeType="withEffect">
                                  <p:stCondLst>
                                    <p:cond delay="0"/>
                                  </p:stCondLst>
                                  <p:childTnLst>
                                    <p:anim calcmode="lin" valueType="num">
                                      <p:cBhvr additive="base">
                                        <p:cTn id="49" dur="500"/>
                                        <p:tgtEl>
                                          <p:spTgt spid="30"/>
                                        </p:tgtEl>
                                        <p:attrNameLst>
                                          <p:attrName>ppt_x</p:attrName>
                                        </p:attrNameLst>
                                      </p:cBhvr>
                                      <p:tavLst>
                                        <p:tav tm="0">
                                          <p:val>
                                            <p:strVal val="ppt_x"/>
                                          </p:val>
                                        </p:tav>
                                        <p:tav tm="100000">
                                          <p:val>
                                            <p:strVal val="ppt_x"/>
                                          </p:val>
                                        </p:tav>
                                      </p:tavLst>
                                    </p:anim>
                                    <p:anim calcmode="lin" valueType="num">
                                      <p:cBhvr additive="base">
                                        <p:cTn id="50" dur="500"/>
                                        <p:tgtEl>
                                          <p:spTgt spid="30"/>
                                        </p:tgtEl>
                                        <p:attrNameLst>
                                          <p:attrName>ppt_y</p:attrName>
                                        </p:attrNameLst>
                                      </p:cBhvr>
                                      <p:tavLst>
                                        <p:tav tm="0">
                                          <p:val>
                                            <p:strVal val="ppt_y"/>
                                          </p:val>
                                        </p:tav>
                                        <p:tav tm="100000">
                                          <p:val>
                                            <p:strVal val="1+ppt_h/2"/>
                                          </p:val>
                                        </p:tav>
                                      </p:tavLst>
                                    </p:anim>
                                    <p:set>
                                      <p:cBhvr>
                                        <p:cTn id="51" dur="1" fill="hold">
                                          <p:stCondLst>
                                            <p:cond delay="499"/>
                                          </p:stCondLst>
                                        </p:cTn>
                                        <p:tgtEl>
                                          <p:spTgt spid="30"/>
                                        </p:tgtEl>
                                        <p:attrNameLst>
                                          <p:attrName>style.visibility</p:attrName>
                                        </p:attrNameLst>
                                      </p:cBhvr>
                                      <p:to>
                                        <p:strVal val="hidden"/>
                                      </p:to>
                                    </p:set>
                                  </p:childTnLst>
                                </p:cTn>
                              </p:par>
                            </p:childTnLst>
                          </p:cTn>
                        </p:par>
                      </p:childTnLst>
                    </p:cTn>
                  </p:par>
                  <p:par>
                    <p:cTn id="52" fill="hold">
                      <p:stCondLst>
                        <p:cond delay="indefinite"/>
                      </p:stCondLst>
                      <p:childTnLst>
                        <p:par>
                          <p:cTn id="53" fill="hold">
                            <p:stCondLst>
                              <p:cond delay="0"/>
                            </p:stCondLst>
                            <p:childTnLst>
                              <p:par>
                                <p:cTn id="54" presetID="16" presetClass="entr" presetSubtype="21" fill="hold" nodeType="clickEffect">
                                  <p:stCondLst>
                                    <p:cond delay="0"/>
                                  </p:stCondLst>
                                  <p:childTnLst>
                                    <p:set>
                                      <p:cBhvr>
                                        <p:cTn id="55" dur="1" fill="hold">
                                          <p:stCondLst>
                                            <p:cond delay="0"/>
                                          </p:stCondLst>
                                        </p:cTn>
                                        <p:tgtEl>
                                          <p:spTgt spid="10"/>
                                        </p:tgtEl>
                                        <p:attrNameLst>
                                          <p:attrName>style.visibility</p:attrName>
                                        </p:attrNameLst>
                                      </p:cBhvr>
                                      <p:to>
                                        <p:strVal val="visible"/>
                                      </p:to>
                                    </p:set>
                                    <p:animEffect transition="in" filter="barn(inVertical)">
                                      <p:cBhvr>
                                        <p:cTn id="56" dur="500"/>
                                        <p:tgtEl>
                                          <p:spTgt spid="10"/>
                                        </p:tgtEl>
                                      </p:cBhvr>
                                    </p:animEffect>
                                  </p:childTnLst>
                                </p:cTn>
                              </p:par>
                              <p:par>
                                <p:cTn id="57" presetID="42" presetClass="entr" presetSubtype="0" fill="hold" grpId="0" nodeType="withEffect">
                                  <p:stCondLst>
                                    <p:cond delay="0"/>
                                  </p:stCondLst>
                                  <p:childTnLst>
                                    <p:set>
                                      <p:cBhvr>
                                        <p:cTn id="58" dur="1" fill="hold">
                                          <p:stCondLst>
                                            <p:cond delay="0"/>
                                          </p:stCondLst>
                                        </p:cTn>
                                        <p:tgtEl>
                                          <p:spTgt spid="11"/>
                                        </p:tgtEl>
                                        <p:attrNameLst>
                                          <p:attrName>style.visibility</p:attrName>
                                        </p:attrNameLst>
                                      </p:cBhvr>
                                      <p:to>
                                        <p:strVal val="visible"/>
                                      </p:to>
                                    </p:set>
                                    <p:animEffect transition="in" filter="fade">
                                      <p:cBhvr>
                                        <p:cTn id="59" dur="1000"/>
                                        <p:tgtEl>
                                          <p:spTgt spid="11"/>
                                        </p:tgtEl>
                                      </p:cBhvr>
                                    </p:animEffect>
                                    <p:anim calcmode="lin" valueType="num">
                                      <p:cBhvr>
                                        <p:cTn id="60" dur="1000" fill="hold"/>
                                        <p:tgtEl>
                                          <p:spTgt spid="11"/>
                                        </p:tgtEl>
                                        <p:attrNameLst>
                                          <p:attrName>ppt_x</p:attrName>
                                        </p:attrNameLst>
                                      </p:cBhvr>
                                      <p:tavLst>
                                        <p:tav tm="0">
                                          <p:val>
                                            <p:strVal val="#ppt_x"/>
                                          </p:val>
                                        </p:tav>
                                        <p:tav tm="100000">
                                          <p:val>
                                            <p:strVal val="#ppt_x"/>
                                          </p:val>
                                        </p:tav>
                                      </p:tavLst>
                                    </p:anim>
                                    <p:anim calcmode="lin" valueType="num">
                                      <p:cBhvr>
                                        <p:cTn id="61" dur="1000" fill="hold"/>
                                        <p:tgtEl>
                                          <p:spTgt spid="11"/>
                                        </p:tgtEl>
                                        <p:attrNameLst>
                                          <p:attrName>ppt_y</p:attrName>
                                        </p:attrNameLst>
                                      </p:cBhvr>
                                      <p:tavLst>
                                        <p:tav tm="0">
                                          <p:val>
                                            <p:strVal val="#ppt_y+.1"/>
                                          </p:val>
                                        </p:tav>
                                        <p:tav tm="100000">
                                          <p:val>
                                            <p:strVal val="#ppt_y"/>
                                          </p:val>
                                        </p:tav>
                                      </p:tavLst>
                                    </p:anim>
                                  </p:childTnLst>
                                </p:cTn>
                              </p:par>
                              <p:par>
                                <p:cTn id="62" presetID="42" presetClass="entr" presetSubtype="0" fill="hold" grpId="0" nodeType="withEffect">
                                  <p:stCondLst>
                                    <p:cond delay="0"/>
                                  </p:stCondLst>
                                  <p:childTnLst>
                                    <p:set>
                                      <p:cBhvr>
                                        <p:cTn id="63" dur="1" fill="hold">
                                          <p:stCondLst>
                                            <p:cond delay="0"/>
                                          </p:stCondLst>
                                        </p:cTn>
                                        <p:tgtEl>
                                          <p:spTgt spid="12"/>
                                        </p:tgtEl>
                                        <p:attrNameLst>
                                          <p:attrName>style.visibility</p:attrName>
                                        </p:attrNameLst>
                                      </p:cBhvr>
                                      <p:to>
                                        <p:strVal val="visible"/>
                                      </p:to>
                                    </p:set>
                                    <p:animEffect transition="in" filter="fade">
                                      <p:cBhvr>
                                        <p:cTn id="64" dur="1000"/>
                                        <p:tgtEl>
                                          <p:spTgt spid="12"/>
                                        </p:tgtEl>
                                      </p:cBhvr>
                                    </p:animEffect>
                                    <p:anim calcmode="lin" valueType="num">
                                      <p:cBhvr>
                                        <p:cTn id="65" dur="1000" fill="hold"/>
                                        <p:tgtEl>
                                          <p:spTgt spid="12"/>
                                        </p:tgtEl>
                                        <p:attrNameLst>
                                          <p:attrName>ppt_x</p:attrName>
                                        </p:attrNameLst>
                                      </p:cBhvr>
                                      <p:tavLst>
                                        <p:tav tm="0">
                                          <p:val>
                                            <p:strVal val="#ppt_x"/>
                                          </p:val>
                                        </p:tav>
                                        <p:tav tm="100000">
                                          <p:val>
                                            <p:strVal val="#ppt_x"/>
                                          </p:val>
                                        </p:tav>
                                      </p:tavLst>
                                    </p:anim>
                                    <p:anim calcmode="lin" valueType="num">
                                      <p:cBhvr>
                                        <p:cTn id="66" dur="1000" fill="hold"/>
                                        <p:tgtEl>
                                          <p:spTgt spid="12"/>
                                        </p:tgtEl>
                                        <p:attrNameLst>
                                          <p:attrName>ppt_y</p:attrName>
                                        </p:attrNameLst>
                                      </p:cBhvr>
                                      <p:tavLst>
                                        <p:tav tm="0">
                                          <p:val>
                                            <p:strVal val="#ppt_y+.1"/>
                                          </p:val>
                                        </p:tav>
                                        <p:tav tm="100000">
                                          <p:val>
                                            <p:strVal val="#ppt_y"/>
                                          </p:val>
                                        </p:tav>
                                      </p:tavLst>
                                    </p:anim>
                                  </p:childTnLst>
                                </p:cTn>
                              </p:par>
                              <p:par>
                                <p:cTn id="67" presetID="42" presetClass="entr" presetSubtype="0" fill="hold" grpId="0" nodeType="withEffect">
                                  <p:stCondLst>
                                    <p:cond delay="0"/>
                                  </p:stCondLst>
                                  <p:childTnLst>
                                    <p:set>
                                      <p:cBhvr>
                                        <p:cTn id="68" dur="1" fill="hold">
                                          <p:stCondLst>
                                            <p:cond delay="0"/>
                                          </p:stCondLst>
                                        </p:cTn>
                                        <p:tgtEl>
                                          <p:spTgt spid="13"/>
                                        </p:tgtEl>
                                        <p:attrNameLst>
                                          <p:attrName>style.visibility</p:attrName>
                                        </p:attrNameLst>
                                      </p:cBhvr>
                                      <p:to>
                                        <p:strVal val="visible"/>
                                      </p:to>
                                    </p:set>
                                    <p:animEffect transition="in" filter="fade">
                                      <p:cBhvr>
                                        <p:cTn id="69" dur="1000"/>
                                        <p:tgtEl>
                                          <p:spTgt spid="13"/>
                                        </p:tgtEl>
                                      </p:cBhvr>
                                    </p:animEffect>
                                    <p:anim calcmode="lin" valueType="num">
                                      <p:cBhvr>
                                        <p:cTn id="70" dur="1000" fill="hold"/>
                                        <p:tgtEl>
                                          <p:spTgt spid="13"/>
                                        </p:tgtEl>
                                        <p:attrNameLst>
                                          <p:attrName>ppt_x</p:attrName>
                                        </p:attrNameLst>
                                      </p:cBhvr>
                                      <p:tavLst>
                                        <p:tav tm="0">
                                          <p:val>
                                            <p:strVal val="#ppt_x"/>
                                          </p:val>
                                        </p:tav>
                                        <p:tav tm="100000">
                                          <p:val>
                                            <p:strVal val="#ppt_x"/>
                                          </p:val>
                                        </p:tav>
                                      </p:tavLst>
                                    </p:anim>
                                    <p:anim calcmode="lin" valueType="num">
                                      <p:cBhvr>
                                        <p:cTn id="71" dur="1000" fill="hold"/>
                                        <p:tgtEl>
                                          <p:spTgt spid="13"/>
                                        </p:tgtEl>
                                        <p:attrNameLst>
                                          <p:attrName>ppt_y</p:attrName>
                                        </p:attrNameLst>
                                      </p:cBhvr>
                                      <p:tavLst>
                                        <p:tav tm="0">
                                          <p:val>
                                            <p:strVal val="#ppt_y+.1"/>
                                          </p:val>
                                        </p:tav>
                                        <p:tav tm="100000">
                                          <p:val>
                                            <p:strVal val="#ppt_y"/>
                                          </p:val>
                                        </p:tav>
                                      </p:tavLst>
                                    </p:anim>
                                  </p:childTnLst>
                                </p:cTn>
                              </p:par>
                              <p:par>
                                <p:cTn id="72" presetID="42" presetClass="entr" presetSubtype="0" fill="hold" nodeType="withEffect">
                                  <p:stCondLst>
                                    <p:cond delay="0"/>
                                  </p:stCondLst>
                                  <p:childTnLst>
                                    <p:set>
                                      <p:cBhvr>
                                        <p:cTn id="73" dur="1" fill="hold">
                                          <p:stCondLst>
                                            <p:cond delay="0"/>
                                          </p:stCondLst>
                                        </p:cTn>
                                        <p:tgtEl>
                                          <p:spTgt spid="14"/>
                                        </p:tgtEl>
                                        <p:attrNameLst>
                                          <p:attrName>style.visibility</p:attrName>
                                        </p:attrNameLst>
                                      </p:cBhvr>
                                      <p:to>
                                        <p:strVal val="visible"/>
                                      </p:to>
                                    </p:set>
                                    <p:animEffect transition="in" filter="fade">
                                      <p:cBhvr>
                                        <p:cTn id="74" dur="1000"/>
                                        <p:tgtEl>
                                          <p:spTgt spid="14"/>
                                        </p:tgtEl>
                                      </p:cBhvr>
                                    </p:animEffect>
                                    <p:anim calcmode="lin" valueType="num">
                                      <p:cBhvr>
                                        <p:cTn id="75" dur="1000" fill="hold"/>
                                        <p:tgtEl>
                                          <p:spTgt spid="14"/>
                                        </p:tgtEl>
                                        <p:attrNameLst>
                                          <p:attrName>ppt_x</p:attrName>
                                        </p:attrNameLst>
                                      </p:cBhvr>
                                      <p:tavLst>
                                        <p:tav tm="0">
                                          <p:val>
                                            <p:strVal val="#ppt_x"/>
                                          </p:val>
                                        </p:tav>
                                        <p:tav tm="100000">
                                          <p:val>
                                            <p:strVal val="#ppt_x"/>
                                          </p:val>
                                        </p:tav>
                                      </p:tavLst>
                                    </p:anim>
                                    <p:anim calcmode="lin" valueType="num">
                                      <p:cBhvr>
                                        <p:cTn id="76" dur="1000" fill="hold"/>
                                        <p:tgtEl>
                                          <p:spTgt spid="14"/>
                                        </p:tgtEl>
                                        <p:attrNameLst>
                                          <p:attrName>ppt_y</p:attrName>
                                        </p:attrNameLst>
                                      </p:cBhvr>
                                      <p:tavLst>
                                        <p:tav tm="0">
                                          <p:val>
                                            <p:strVal val="#ppt_y+.1"/>
                                          </p:val>
                                        </p:tav>
                                        <p:tav tm="100000">
                                          <p:val>
                                            <p:strVal val="#ppt_y"/>
                                          </p:val>
                                        </p:tav>
                                      </p:tavLst>
                                    </p:anim>
                                  </p:childTnLst>
                                </p:cTn>
                              </p:par>
                              <p:par>
                                <p:cTn id="77" presetID="42" presetClass="entr" presetSubtype="0" fill="hold" nodeType="withEffect">
                                  <p:stCondLst>
                                    <p:cond delay="0"/>
                                  </p:stCondLst>
                                  <p:childTnLst>
                                    <p:set>
                                      <p:cBhvr>
                                        <p:cTn id="78" dur="1" fill="hold">
                                          <p:stCondLst>
                                            <p:cond delay="0"/>
                                          </p:stCondLst>
                                        </p:cTn>
                                        <p:tgtEl>
                                          <p:spTgt spid="15"/>
                                        </p:tgtEl>
                                        <p:attrNameLst>
                                          <p:attrName>style.visibility</p:attrName>
                                        </p:attrNameLst>
                                      </p:cBhvr>
                                      <p:to>
                                        <p:strVal val="visible"/>
                                      </p:to>
                                    </p:set>
                                    <p:animEffect transition="in" filter="fade">
                                      <p:cBhvr>
                                        <p:cTn id="79" dur="1000"/>
                                        <p:tgtEl>
                                          <p:spTgt spid="15"/>
                                        </p:tgtEl>
                                      </p:cBhvr>
                                    </p:animEffect>
                                    <p:anim calcmode="lin" valueType="num">
                                      <p:cBhvr>
                                        <p:cTn id="80" dur="1000" fill="hold"/>
                                        <p:tgtEl>
                                          <p:spTgt spid="15"/>
                                        </p:tgtEl>
                                        <p:attrNameLst>
                                          <p:attrName>ppt_x</p:attrName>
                                        </p:attrNameLst>
                                      </p:cBhvr>
                                      <p:tavLst>
                                        <p:tav tm="0">
                                          <p:val>
                                            <p:strVal val="#ppt_x"/>
                                          </p:val>
                                        </p:tav>
                                        <p:tav tm="100000">
                                          <p:val>
                                            <p:strVal val="#ppt_x"/>
                                          </p:val>
                                        </p:tav>
                                      </p:tavLst>
                                    </p:anim>
                                    <p:anim calcmode="lin" valueType="num">
                                      <p:cBhvr>
                                        <p:cTn id="81" dur="1000" fill="hold"/>
                                        <p:tgtEl>
                                          <p:spTgt spid="15"/>
                                        </p:tgtEl>
                                        <p:attrNameLst>
                                          <p:attrName>ppt_y</p:attrName>
                                        </p:attrNameLst>
                                      </p:cBhvr>
                                      <p:tavLst>
                                        <p:tav tm="0">
                                          <p:val>
                                            <p:strVal val="#ppt_y+.1"/>
                                          </p:val>
                                        </p:tav>
                                        <p:tav tm="100000">
                                          <p:val>
                                            <p:strVal val="#ppt_y"/>
                                          </p:val>
                                        </p:tav>
                                      </p:tavLst>
                                    </p:anim>
                                  </p:childTnLst>
                                </p:cTn>
                              </p:par>
                              <p:par>
                                <p:cTn id="82" presetID="42" presetClass="entr" presetSubtype="0" fill="hold" grpId="0" nodeType="withEffect">
                                  <p:stCondLst>
                                    <p:cond delay="0"/>
                                  </p:stCondLst>
                                  <p:childTnLst>
                                    <p:set>
                                      <p:cBhvr>
                                        <p:cTn id="83" dur="1" fill="hold">
                                          <p:stCondLst>
                                            <p:cond delay="0"/>
                                          </p:stCondLst>
                                        </p:cTn>
                                        <p:tgtEl>
                                          <p:spTgt spid="16"/>
                                        </p:tgtEl>
                                        <p:attrNameLst>
                                          <p:attrName>style.visibility</p:attrName>
                                        </p:attrNameLst>
                                      </p:cBhvr>
                                      <p:to>
                                        <p:strVal val="visible"/>
                                      </p:to>
                                    </p:set>
                                    <p:animEffect transition="in" filter="fade">
                                      <p:cBhvr>
                                        <p:cTn id="84" dur="1000"/>
                                        <p:tgtEl>
                                          <p:spTgt spid="16"/>
                                        </p:tgtEl>
                                      </p:cBhvr>
                                    </p:animEffect>
                                    <p:anim calcmode="lin" valueType="num">
                                      <p:cBhvr>
                                        <p:cTn id="85" dur="1000" fill="hold"/>
                                        <p:tgtEl>
                                          <p:spTgt spid="16"/>
                                        </p:tgtEl>
                                        <p:attrNameLst>
                                          <p:attrName>ppt_x</p:attrName>
                                        </p:attrNameLst>
                                      </p:cBhvr>
                                      <p:tavLst>
                                        <p:tav tm="0">
                                          <p:val>
                                            <p:strVal val="#ppt_x"/>
                                          </p:val>
                                        </p:tav>
                                        <p:tav tm="100000">
                                          <p:val>
                                            <p:strVal val="#ppt_x"/>
                                          </p:val>
                                        </p:tav>
                                      </p:tavLst>
                                    </p:anim>
                                    <p:anim calcmode="lin" valueType="num">
                                      <p:cBhvr>
                                        <p:cTn id="86" dur="1000" fill="hold"/>
                                        <p:tgtEl>
                                          <p:spTgt spid="16"/>
                                        </p:tgtEl>
                                        <p:attrNameLst>
                                          <p:attrName>ppt_y</p:attrName>
                                        </p:attrNameLst>
                                      </p:cBhvr>
                                      <p:tavLst>
                                        <p:tav tm="0">
                                          <p:val>
                                            <p:strVal val="#ppt_y+.1"/>
                                          </p:val>
                                        </p:tav>
                                        <p:tav tm="100000">
                                          <p:val>
                                            <p:strVal val="#ppt_y"/>
                                          </p:val>
                                        </p:tav>
                                      </p:tavLst>
                                    </p:anim>
                                  </p:childTnLst>
                                </p:cTn>
                              </p:par>
                              <p:par>
                                <p:cTn id="87" presetID="42" presetClass="entr" presetSubtype="0" fill="hold" grpId="0" nodeType="withEffect">
                                  <p:stCondLst>
                                    <p:cond delay="0"/>
                                  </p:stCondLst>
                                  <p:childTnLst>
                                    <p:set>
                                      <p:cBhvr>
                                        <p:cTn id="88" dur="1" fill="hold">
                                          <p:stCondLst>
                                            <p:cond delay="0"/>
                                          </p:stCondLst>
                                        </p:cTn>
                                        <p:tgtEl>
                                          <p:spTgt spid="17"/>
                                        </p:tgtEl>
                                        <p:attrNameLst>
                                          <p:attrName>style.visibility</p:attrName>
                                        </p:attrNameLst>
                                      </p:cBhvr>
                                      <p:to>
                                        <p:strVal val="visible"/>
                                      </p:to>
                                    </p:set>
                                    <p:animEffect transition="in" filter="fade">
                                      <p:cBhvr>
                                        <p:cTn id="89" dur="1000"/>
                                        <p:tgtEl>
                                          <p:spTgt spid="17"/>
                                        </p:tgtEl>
                                      </p:cBhvr>
                                    </p:animEffect>
                                    <p:anim calcmode="lin" valueType="num">
                                      <p:cBhvr>
                                        <p:cTn id="90" dur="1000" fill="hold"/>
                                        <p:tgtEl>
                                          <p:spTgt spid="17"/>
                                        </p:tgtEl>
                                        <p:attrNameLst>
                                          <p:attrName>ppt_x</p:attrName>
                                        </p:attrNameLst>
                                      </p:cBhvr>
                                      <p:tavLst>
                                        <p:tav tm="0">
                                          <p:val>
                                            <p:strVal val="#ppt_x"/>
                                          </p:val>
                                        </p:tav>
                                        <p:tav tm="100000">
                                          <p:val>
                                            <p:strVal val="#ppt_x"/>
                                          </p:val>
                                        </p:tav>
                                      </p:tavLst>
                                    </p:anim>
                                    <p:anim calcmode="lin" valueType="num">
                                      <p:cBhvr>
                                        <p:cTn id="91" dur="1000" fill="hold"/>
                                        <p:tgtEl>
                                          <p:spTgt spid="17"/>
                                        </p:tgtEl>
                                        <p:attrNameLst>
                                          <p:attrName>ppt_y</p:attrName>
                                        </p:attrNameLst>
                                      </p:cBhvr>
                                      <p:tavLst>
                                        <p:tav tm="0">
                                          <p:val>
                                            <p:strVal val="#ppt_y+.1"/>
                                          </p:val>
                                        </p:tav>
                                        <p:tav tm="100000">
                                          <p:val>
                                            <p:strVal val="#ppt_y"/>
                                          </p:val>
                                        </p:tav>
                                      </p:tavLst>
                                    </p:anim>
                                  </p:childTnLst>
                                </p:cTn>
                              </p:par>
                              <p:par>
                                <p:cTn id="92" presetID="42" presetClass="entr" presetSubtype="0" fill="hold" grpId="0" nodeType="withEffect">
                                  <p:stCondLst>
                                    <p:cond delay="0"/>
                                  </p:stCondLst>
                                  <p:childTnLst>
                                    <p:set>
                                      <p:cBhvr>
                                        <p:cTn id="93" dur="1" fill="hold">
                                          <p:stCondLst>
                                            <p:cond delay="0"/>
                                          </p:stCondLst>
                                        </p:cTn>
                                        <p:tgtEl>
                                          <p:spTgt spid="18"/>
                                        </p:tgtEl>
                                        <p:attrNameLst>
                                          <p:attrName>style.visibility</p:attrName>
                                        </p:attrNameLst>
                                      </p:cBhvr>
                                      <p:to>
                                        <p:strVal val="visible"/>
                                      </p:to>
                                    </p:set>
                                    <p:animEffect transition="in" filter="fade">
                                      <p:cBhvr>
                                        <p:cTn id="94" dur="1000"/>
                                        <p:tgtEl>
                                          <p:spTgt spid="18"/>
                                        </p:tgtEl>
                                      </p:cBhvr>
                                    </p:animEffect>
                                    <p:anim calcmode="lin" valueType="num">
                                      <p:cBhvr>
                                        <p:cTn id="95" dur="1000" fill="hold"/>
                                        <p:tgtEl>
                                          <p:spTgt spid="18"/>
                                        </p:tgtEl>
                                        <p:attrNameLst>
                                          <p:attrName>ppt_x</p:attrName>
                                        </p:attrNameLst>
                                      </p:cBhvr>
                                      <p:tavLst>
                                        <p:tav tm="0">
                                          <p:val>
                                            <p:strVal val="#ppt_x"/>
                                          </p:val>
                                        </p:tav>
                                        <p:tav tm="100000">
                                          <p:val>
                                            <p:strVal val="#ppt_x"/>
                                          </p:val>
                                        </p:tav>
                                      </p:tavLst>
                                    </p:anim>
                                    <p:anim calcmode="lin" valueType="num">
                                      <p:cBhvr>
                                        <p:cTn id="96" dur="1000" fill="hold"/>
                                        <p:tgtEl>
                                          <p:spTgt spid="18"/>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 grpId="0"/>
      <p:bldP spid="30" grpId="0"/>
      <p:bldP spid="30" grpId="1"/>
      <p:bldP spid="31" grpId="0"/>
      <p:bldP spid="31" grpId="1"/>
      <p:bldP spid="11" grpId="0"/>
      <p:bldP spid="12" grpId="0"/>
      <p:bldP spid="13" grpId="0"/>
      <p:bldP spid="16" grpId="0"/>
      <p:bldP spid="17" grpId="0"/>
      <p:bldP spid="18" grpId="0"/>
    </p:bld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122" name="Rectangle 2"/>
          <p:cNvSpPr>
            <a:spLocks noGrp="1" noChangeArrowheads="1"/>
          </p:cNvSpPr>
          <p:nvPr>
            <p:ph type="title"/>
          </p:nvPr>
        </p:nvSpPr>
        <p:spPr/>
        <p:txBody>
          <a:bodyPr/>
          <a:lstStyle/>
          <a:p>
            <a:pPr eaLnBrk="1" hangingPunct="1"/>
            <a:endParaRPr lang="vi-VN" smtClean="0">
              <a:latin typeface="Calibri" pitchFamily="34" charset="0"/>
            </a:endParaRPr>
          </a:p>
        </p:txBody>
      </p:sp>
      <p:sp>
        <p:nvSpPr>
          <p:cNvPr id="5123" name="Rectangle 3"/>
          <p:cNvSpPr>
            <a:spLocks noGrp="1" noChangeArrowheads="1"/>
          </p:cNvSpPr>
          <p:nvPr>
            <p:ph idx="1"/>
          </p:nvPr>
        </p:nvSpPr>
        <p:spPr/>
        <p:txBody>
          <a:bodyPr/>
          <a:lstStyle/>
          <a:p>
            <a:pPr eaLnBrk="1" hangingPunct="1"/>
            <a:endParaRPr lang="vi-VN" smtClean="0">
              <a:latin typeface="Calibri" pitchFamily="34" charset="0"/>
            </a:endParaRPr>
          </a:p>
        </p:txBody>
      </p:sp>
      <p:pic>
        <p:nvPicPr>
          <p:cNvPr id="5124" name="Picture 4" descr="nen4"/>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0" y="6350"/>
            <a:ext cx="11684000" cy="66992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21861" name="Rectangle 5"/>
          <p:cNvSpPr>
            <a:spLocks noChangeArrowheads="1"/>
          </p:cNvSpPr>
          <p:nvPr/>
        </p:nvSpPr>
        <p:spPr bwMode="auto">
          <a:xfrm>
            <a:off x="508000" y="533403"/>
            <a:ext cx="11684000" cy="4894263"/>
          </a:xfrm>
          <a:prstGeom prst="rect">
            <a:avLst/>
          </a:prstGeom>
          <a:noFill/>
          <a:ln w="9525">
            <a:noFill/>
            <a:miter lim="800000"/>
            <a:headEnd/>
            <a:tailEnd/>
          </a:ln>
          <a:effectLst/>
        </p:spPr>
        <p:txBody>
          <a:bodyPr>
            <a:spAutoFit/>
          </a:bodyPr>
          <a:lstStyle/>
          <a:p>
            <a:pPr fontAlgn="base">
              <a:spcBef>
                <a:spcPct val="0"/>
              </a:spcBef>
              <a:spcAft>
                <a:spcPct val="0"/>
              </a:spcAft>
              <a:defRPr/>
            </a:pPr>
            <a:r>
              <a:rPr lang="en-US" sz="3200" u="sng">
                <a:solidFill>
                  <a:srgbClr val="002060"/>
                </a:solidFill>
                <a:effectLst>
                  <a:outerShdw blurRad="38100" dist="38100" dir="2700000" algn="tl">
                    <a:srgbClr val="C0C0C0"/>
                  </a:outerShdw>
                </a:effectLst>
                <a:latin typeface="Times New Roman" pitchFamily="18" charset="0"/>
                <a:cs typeface="Times New Roman" pitchFamily="18" charset="0"/>
              </a:rPr>
              <a:t>Văn bản:</a:t>
            </a:r>
            <a:br>
              <a:rPr lang="en-US" sz="3200" u="sng">
                <a:solidFill>
                  <a:srgbClr val="002060"/>
                </a:solidFill>
                <a:effectLst>
                  <a:outerShdw blurRad="38100" dist="38100" dir="2700000" algn="tl">
                    <a:srgbClr val="C0C0C0"/>
                  </a:outerShdw>
                </a:effectLst>
                <a:latin typeface="Times New Roman" pitchFamily="18" charset="0"/>
                <a:cs typeface="Times New Roman" pitchFamily="18" charset="0"/>
              </a:rPr>
            </a:br>
            <a:r>
              <a:rPr lang="en-US" sz="2000">
                <a:solidFill>
                  <a:srgbClr val="FF33CC"/>
                </a:solidFill>
                <a:effectLst>
                  <a:outerShdw blurRad="38100" dist="38100" dir="2700000" algn="tl">
                    <a:srgbClr val="C0C0C0"/>
                  </a:outerShdw>
                </a:effectLst>
                <a:latin typeface="Times New Roman" pitchFamily="18" charset="0"/>
                <a:cs typeface="Times New Roman" pitchFamily="18" charset="0"/>
              </a:rPr>
              <a:t>		</a:t>
            </a:r>
            <a:r>
              <a:rPr lang="en-US" sz="3200">
                <a:solidFill>
                  <a:srgbClr val="FFFF00"/>
                </a:solidFill>
                <a:effectLst>
                  <a:outerShdw blurRad="38100" dist="38100" dir="2700000" algn="tl">
                    <a:srgbClr val="C0C0C0"/>
                  </a:outerShdw>
                </a:effectLst>
                <a:latin typeface="Times New Roman" pitchFamily="18" charset="0"/>
                <a:cs typeface="Times New Roman" pitchFamily="18" charset="0"/>
              </a:rPr>
              <a:t>	                                     </a:t>
            </a:r>
          </a:p>
          <a:p>
            <a:pPr fontAlgn="base">
              <a:spcBef>
                <a:spcPct val="0"/>
              </a:spcBef>
              <a:spcAft>
                <a:spcPct val="0"/>
              </a:spcAft>
              <a:defRPr/>
            </a:pPr>
            <a:endParaRPr lang="en-US" sz="3200">
              <a:solidFill>
                <a:srgbClr val="FFFF00"/>
              </a:solidFill>
              <a:effectLst>
                <a:outerShdw blurRad="38100" dist="38100" dir="2700000" algn="tl">
                  <a:srgbClr val="C0C0C0"/>
                </a:outerShdw>
              </a:effectLst>
              <a:latin typeface="Times New Roman" pitchFamily="18" charset="0"/>
              <a:cs typeface="Times New Roman" pitchFamily="18" charset="0"/>
            </a:endParaRPr>
          </a:p>
          <a:p>
            <a:pPr fontAlgn="base">
              <a:spcBef>
                <a:spcPct val="0"/>
              </a:spcBef>
              <a:spcAft>
                <a:spcPct val="0"/>
              </a:spcAft>
              <a:defRPr/>
            </a:pPr>
            <a:endParaRPr lang="en-US" sz="3200">
              <a:solidFill>
                <a:srgbClr val="FFFF00"/>
              </a:solidFill>
              <a:effectLst>
                <a:outerShdw blurRad="38100" dist="38100" dir="2700000" algn="tl">
                  <a:srgbClr val="C0C0C0"/>
                </a:outerShdw>
              </a:effectLst>
              <a:latin typeface="Times New Roman" pitchFamily="18" charset="0"/>
              <a:cs typeface="Times New Roman" pitchFamily="18" charset="0"/>
            </a:endParaRPr>
          </a:p>
          <a:p>
            <a:pPr algn="ctr" fontAlgn="base">
              <a:spcBef>
                <a:spcPct val="0"/>
              </a:spcBef>
              <a:spcAft>
                <a:spcPct val="0"/>
              </a:spcAft>
              <a:defRPr/>
            </a:pPr>
            <a:endParaRPr lang="en-US" sz="4000">
              <a:solidFill>
                <a:srgbClr val="92D050"/>
              </a:solidFill>
              <a:effectLst>
                <a:outerShdw blurRad="38100" dist="38100" dir="2700000" algn="tl">
                  <a:srgbClr val="C0C0C0"/>
                </a:outerShdw>
              </a:effectLst>
              <a:latin typeface="Times New Roman" pitchFamily="18" charset="0"/>
              <a:cs typeface="Times New Roman" pitchFamily="18" charset="0"/>
            </a:endParaRPr>
          </a:p>
          <a:p>
            <a:pPr algn="ctr" fontAlgn="base">
              <a:spcBef>
                <a:spcPct val="0"/>
              </a:spcBef>
              <a:spcAft>
                <a:spcPct val="0"/>
              </a:spcAft>
              <a:defRPr/>
            </a:pPr>
            <a:r>
              <a:rPr lang="en-US" sz="4000">
                <a:solidFill>
                  <a:srgbClr val="FF0000"/>
                </a:solidFill>
                <a:effectLst>
                  <a:outerShdw blurRad="38100" dist="38100" dir="2700000" algn="tl">
                    <a:srgbClr val="C0C0C0"/>
                  </a:outerShdw>
                </a:effectLst>
                <a:latin typeface="Times New Roman" pitchFamily="18" charset="0"/>
                <a:cs typeface="Times New Roman" pitchFamily="18" charset="0"/>
              </a:rPr>
              <a:t>(Thiên đô chiếu )</a:t>
            </a:r>
          </a:p>
          <a:p>
            <a:pPr fontAlgn="base">
              <a:spcBef>
                <a:spcPct val="0"/>
              </a:spcBef>
              <a:spcAft>
                <a:spcPct val="0"/>
              </a:spcAft>
              <a:defRPr/>
            </a:pPr>
            <a:r>
              <a:rPr lang="en-US" sz="3200">
                <a:solidFill>
                  <a:srgbClr val="FFFF00"/>
                </a:solidFill>
                <a:effectLst>
                  <a:outerShdw blurRad="38100" dist="38100" dir="2700000" algn="tl">
                    <a:srgbClr val="C0C0C0"/>
                  </a:outerShdw>
                </a:effectLst>
                <a:latin typeface="Times New Roman" pitchFamily="18" charset="0"/>
                <a:cs typeface="Times New Roman" pitchFamily="18" charset="0"/>
              </a:rPr>
              <a:t>                 </a:t>
            </a:r>
          </a:p>
          <a:p>
            <a:pPr fontAlgn="base">
              <a:spcBef>
                <a:spcPct val="0"/>
              </a:spcBef>
              <a:spcAft>
                <a:spcPct val="0"/>
              </a:spcAft>
              <a:defRPr/>
            </a:pPr>
            <a:endParaRPr lang="en-US" sz="3200">
              <a:solidFill>
                <a:srgbClr val="FFFF00"/>
              </a:solidFill>
              <a:effectLst>
                <a:outerShdw blurRad="38100" dist="38100" dir="2700000" algn="tl">
                  <a:srgbClr val="C0C0C0"/>
                </a:outerShdw>
              </a:effectLst>
              <a:latin typeface="Times New Roman" pitchFamily="18" charset="0"/>
              <a:cs typeface="Times New Roman" pitchFamily="18" charset="0"/>
            </a:endParaRPr>
          </a:p>
          <a:p>
            <a:pPr fontAlgn="base">
              <a:spcBef>
                <a:spcPct val="0"/>
              </a:spcBef>
              <a:spcAft>
                <a:spcPct val="0"/>
              </a:spcAft>
              <a:defRPr/>
            </a:pPr>
            <a:r>
              <a:rPr lang="en-US" sz="3200">
                <a:solidFill>
                  <a:srgbClr val="FFFF00"/>
                </a:solidFill>
                <a:effectLst>
                  <a:outerShdw blurRad="38100" dist="38100" dir="2700000" algn="tl">
                    <a:srgbClr val="C0C0C0"/>
                  </a:outerShdw>
                </a:effectLst>
                <a:latin typeface="Times New Roman" pitchFamily="18" charset="0"/>
                <a:cs typeface="Times New Roman" pitchFamily="18" charset="0"/>
              </a:rPr>
              <a:t>                             </a:t>
            </a:r>
            <a:r>
              <a:rPr lang="en-US" sz="4000">
                <a:solidFill>
                  <a:srgbClr val="FFFF00"/>
                </a:solidFill>
                <a:effectLst>
                  <a:outerShdw blurRad="38100" dist="38100" dir="2700000" algn="tl">
                    <a:srgbClr val="C0C0C0"/>
                  </a:outerShdw>
                </a:effectLst>
                <a:latin typeface="Times New Roman" pitchFamily="18" charset="0"/>
                <a:cs typeface="Times New Roman" pitchFamily="18" charset="0"/>
              </a:rPr>
              <a:t>             </a:t>
            </a:r>
            <a:r>
              <a:rPr lang="en-US" sz="4000">
                <a:solidFill>
                  <a:srgbClr val="002060"/>
                </a:solidFill>
                <a:effectLst>
                  <a:outerShdw blurRad="38100" dist="38100" dir="2700000" algn="tl">
                    <a:srgbClr val="C0C0C0"/>
                  </a:outerShdw>
                </a:effectLst>
                <a:latin typeface="VNI-Times" pitchFamily="2" charset="0"/>
                <a:cs typeface="Times New Roman" pitchFamily="18" charset="0"/>
              </a:rPr>
              <a:t>(</a:t>
            </a:r>
            <a:r>
              <a:rPr lang="en-US" sz="4000" i="1">
                <a:solidFill>
                  <a:srgbClr val="002060"/>
                </a:solidFill>
                <a:effectLst>
                  <a:outerShdw blurRad="38100" dist="38100" dir="2700000" algn="tl">
                    <a:srgbClr val="C0C0C0"/>
                  </a:outerShdw>
                </a:effectLst>
                <a:latin typeface=".VnTime" pitchFamily="34" charset="0"/>
                <a:cs typeface="Times New Roman" pitchFamily="18" charset="0"/>
              </a:rPr>
              <a:t>LÝ C«ng UÈn)</a:t>
            </a:r>
            <a:endParaRPr lang="vi-VN" sz="4000" i="1">
              <a:solidFill>
                <a:srgbClr val="002060"/>
              </a:solidFill>
              <a:effectLst>
                <a:outerShdw blurRad="38100" dist="38100" dir="2700000" algn="tl">
                  <a:srgbClr val="C0C0C0"/>
                </a:outerShdw>
              </a:effectLst>
              <a:latin typeface="Times New Roman" pitchFamily="18" charset="0"/>
              <a:cs typeface="Times New Roman" pitchFamily="18" charset="0"/>
            </a:endParaRPr>
          </a:p>
        </p:txBody>
      </p:sp>
      <p:sp>
        <p:nvSpPr>
          <p:cNvPr id="5126" name="Rectangle 6"/>
          <p:cNvSpPr>
            <a:spLocks noChangeArrowheads="1"/>
          </p:cNvSpPr>
          <p:nvPr/>
        </p:nvSpPr>
        <p:spPr bwMode="auto">
          <a:xfrm>
            <a:off x="0" y="0"/>
            <a:ext cx="12192000" cy="6477000"/>
          </a:xfrm>
          <a:prstGeom prst="rect">
            <a:avLst/>
          </a:prstGeom>
          <a:noFill/>
          <a:ln w="57150" cmpd="thinThick">
            <a:solidFill>
              <a:srgbClr val="FF0000"/>
            </a:solidFill>
            <a:miter lim="800000"/>
            <a:headEnd/>
            <a:tailEnd/>
          </a:ln>
          <a:extLst>
            <a:ext uri="{909E8E84-426E-40DD-AFC4-6F175D3DCCD1}">
              <a14:hiddenFill xmlns:a14="http://schemas.microsoft.com/office/drawing/2010/main">
                <a:solidFill>
                  <a:srgbClr val="FFFFFF"/>
                </a:solidFill>
              </a14:hiddenFill>
            </a:ext>
          </a:extLst>
        </p:spPr>
        <p:txBody>
          <a:bodyPr wrap="none" anchor="ctr"/>
          <a:lstStyle/>
          <a:p>
            <a:pPr algn="ctr" fontAlgn="base">
              <a:spcBef>
                <a:spcPct val="0"/>
              </a:spcBef>
              <a:spcAft>
                <a:spcPct val="0"/>
              </a:spcAft>
            </a:pPr>
            <a:endParaRPr lang="vi-VN" sz="2000" smtClean="0">
              <a:solidFill>
                <a:srgbClr val="FF0000"/>
              </a:solidFill>
            </a:endParaRPr>
          </a:p>
        </p:txBody>
      </p:sp>
      <p:sp>
        <p:nvSpPr>
          <p:cNvPr id="121863" name="WordArt 7"/>
          <p:cNvSpPr>
            <a:spLocks noChangeArrowheads="1" noChangeShapeType="1" noTextEdit="1"/>
          </p:cNvSpPr>
          <p:nvPr/>
        </p:nvSpPr>
        <p:spPr bwMode="auto">
          <a:xfrm>
            <a:off x="711200" y="1371603"/>
            <a:ext cx="10769600" cy="949325"/>
          </a:xfrm>
          <a:prstGeom prst="rect">
            <a:avLst/>
          </a:prstGeom>
        </p:spPr>
        <p:txBody>
          <a:bodyPr wrap="none" fromWordArt="1">
            <a:prstTxWarp prst="textPlain">
              <a:avLst>
                <a:gd name="adj" fmla="val 50000"/>
              </a:avLst>
            </a:prstTxWarp>
          </a:bodyPr>
          <a:lstStyle/>
          <a:p>
            <a:pPr algn="ctr" fontAlgn="base">
              <a:spcBef>
                <a:spcPct val="0"/>
              </a:spcBef>
              <a:spcAft>
                <a:spcPct val="0"/>
              </a:spcAft>
            </a:pPr>
            <a:r>
              <a:rPr lang="en-US" sz="3600" kern="10" smtClean="0">
                <a:ln w="19050">
                  <a:solidFill>
                    <a:srgbClr val="FFFF66"/>
                  </a:solidFill>
                  <a:round/>
                  <a:headEnd/>
                  <a:tailEnd/>
                </a:ln>
                <a:solidFill>
                  <a:srgbClr val="FF0000"/>
                </a:solidFill>
                <a:effectLst>
                  <a:outerShdw dist="35921" dir="2700000" algn="ctr" rotWithShape="0">
                    <a:srgbClr val="990000"/>
                  </a:outerShdw>
                </a:effectLst>
                <a:ea typeface="+mj-lt"/>
                <a:cs typeface="Calibri"/>
              </a:rPr>
              <a:t>CHIẾU DỜI ĐÔ</a:t>
            </a:r>
          </a:p>
        </p:txBody>
      </p:sp>
    </p:spTree>
    <p:extLst>
      <p:ext uri="{BB962C8B-B14F-4D97-AF65-F5344CB8AC3E}">
        <p14:creationId xmlns:p14="http://schemas.microsoft.com/office/powerpoint/2010/main" val="268411892"/>
      </p:ext>
    </p:extLst>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cond evt="onBegin" delay="0">
                          <p:tn val="2"/>
                        </p:cond>
                      </p:stCondLst>
                      <p:childTnLst>
                        <p:par>
                          <p:cTn id="4" fill="hold" nodeType="withGroup">
                            <p:stCondLst>
                              <p:cond delay="0"/>
                            </p:stCondLst>
                            <p:childTnLst>
                              <p:par>
                                <p:cTn id="5" presetID="22" presetClass="emph" presetSubtype="0" repeatCount="indefinite" fill="hold" grpId="0" nodeType="afterEffect">
                                  <p:stCondLst>
                                    <p:cond delay="0"/>
                                  </p:stCondLst>
                                  <p:childTnLst>
                                    <p:animClr clrSpc="hsl" dir="cw">
                                      <p:cBhvr override="childStyle">
                                        <p:cTn id="6" dur="500" fill="hold"/>
                                        <p:tgtEl>
                                          <p:spTgt spid="121863"/>
                                        </p:tgtEl>
                                        <p:attrNameLst>
                                          <p:attrName>style.color</p:attrName>
                                        </p:attrNameLst>
                                      </p:cBhvr>
                                      <p:by>
                                        <p:hsl h="-7200000" s="0" l="0"/>
                                      </p:by>
                                    </p:animClr>
                                    <p:animClr clrSpc="hsl" dir="cw">
                                      <p:cBhvr>
                                        <p:cTn id="7" dur="500" fill="hold"/>
                                        <p:tgtEl>
                                          <p:spTgt spid="121863"/>
                                        </p:tgtEl>
                                        <p:attrNameLst>
                                          <p:attrName>fillcolor</p:attrName>
                                        </p:attrNameLst>
                                      </p:cBhvr>
                                      <p:by>
                                        <p:hsl h="-7200000" s="0" l="0"/>
                                      </p:by>
                                    </p:animClr>
                                    <p:animClr clrSpc="hsl" dir="cw">
                                      <p:cBhvr>
                                        <p:cTn id="8" dur="500" fill="hold"/>
                                        <p:tgtEl>
                                          <p:spTgt spid="121863"/>
                                        </p:tgtEl>
                                        <p:attrNameLst>
                                          <p:attrName>stroke.color</p:attrName>
                                        </p:attrNameLst>
                                      </p:cBhvr>
                                      <p:by>
                                        <p:hsl h="-7200000" s="0" l="0"/>
                                      </p:by>
                                    </p:animClr>
                                    <p:set>
                                      <p:cBhvr>
                                        <p:cTn id="9" dur="500" fill="hold"/>
                                        <p:tgtEl>
                                          <p:spTgt spid="121863"/>
                                        </p:tgtEl>
                                        <p:attrNameLst>
                                          <p:attrName>fill.type</p:attrName>
                                        </p:attrNameLst>
                                      </p:cBhvr>
                                      <p:to>
                                        <p:strVal val="solid"/>
                                      </p:to>
                                    </p:set>
                                  </p:childTnLst>
                                  <p:subTnLst>
                                    <p:audio>
                                      <p:cMediaNode>
                                        <p:cTn display="0" masterRel="sameClick">
                                          <p:stCondLst>
                                            <p:cond evt="begin" delay="0">
                                              <p:tn val="5"/>
                                            </p:cond>
                                          </p:stCondLst>
                                          <p:endCondLst>
                                            <p:cond evt="onStopAudio" delay="0">
                                              <p:tgtEl>
                                                <p:sldTgt/>
                                              </p:tgtEl>
                                            </p:cond>
                                          </p:endCondLst>
                                        </p:cTn>
                                        <p:tgtEl>
                                          <p:sndTgt r:embed="rId2" name="cashreg.wav"/>
                                        </p:tgtEl>
                                      </p:cMediaNode>
                                    </p:audio>
                                  </p:sub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21863" grpId="0" animBg="1"/>
    </p:bld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125" name="Rectangle 5"/>
          <p:cNvSpPr>
            <a:spLocks noGrp="1" noChangeArrowheads="1"/>
          </p:cNvSpPr>
          <p:nvPr>
            <p:ph type="body" sz="half" idx="1"/>
          </p:nvPr>
        </p:nvSpPr>
        <p:spPr>
          <a:xfrm>
            <a:off x="304800" y="304800"/>
            <a:ext cx="7518400" cy="5257800"/>
          </a:xfrm>
          <a:noFill/>
        </p:spPr>
        <p:txBody>
          <a:bodyPr/>
          <a:lstStyle/>
          <a:p>
            <a:pPr eaLnBrk="1" hangingPunct="1">
              <a:buFontTx/>
              <a:buNone/>
            </a:pPr>
            <a:r>
              <a:rPr lang="en-US" b="1" u="sng" dirty="0" err="1" smtClean="0">
                <a:solidFill>
                  <a:srgbClr val="FF0000"/>
                </a:solidFill>
                <a:latin typeface="Times New Roman" pitchFamily="18" charset="0"/>
                <a:cs typeface="Times New Roman" pitchFamily="18" charset="0"/>
              </a:rPr>
              <a:t>I.Đọc</a:t>
            </a:r>
            <a:r>
              <a:rPr lang="en-US" b="1" u="sng" dirty="0" smtClean="0">
                <a:solidFill>
                  <a:srgbClr val="FF0000"/>
                </a:solidFill>
                <a:latin typeface="Times New Roman" pitchFamily="18" charset="0"/>
                <a:cs typeface="Times New Roman" pitchFamily="18" charset="0"/>
              </a:rPr>
              <a:t> – </a:t>
            </a:r>
            <a:r>
              <a:rPr lang="en-US" b="1" u="sng" dirty="0" err="1" smtClean="0">
                <a:solidFill>
                  <a:srgbClr val="FF0000"/>
                </a:solidFill>
                <a:latin typeface="Times New Roman" pitchFamily="18" charset="0"/>
                <a:cs typeface="Times New Roman" pitchFamily="18" charset="0"/>
              </a:rPr>
              <a:t>Hiểu</a:t>
            </a:r>
            <a:r>
              <a:rPr lang="en-US" b="1" u="sng" dirty="0" smtClean="0">
                <a:solidFill>
                  <a:srgbClr val="FF0000"/>
                </a:solidFill>
                <a:latin typeface="Times New Roman" pitchFamily="18" charset="0"/>
                <a:cs typeface="Times New Roman" pitchFamily="18" charset="0"/>
              </a:rPr>
              <a:t> </a:t>
            </a:r>
            <a:r>
              <a:rPr lang="en-US" b="1" u="sng" dirty="0" err="1" smtClean="0">
                <a:solidFill>
                  <a:srgbClr val="FF0000"/>
                </a:solidFill>
                <a:latin typeface="Times New Roman" pitchFamily="18" charset="0"/>
                <a:cs typeface="Times New Roman" pitchFamily="18" charset="0"/>
              </a:rPr>
              <a:t>chú</a:t>
            </a:r>
            <a:r>
              <a:rPr lang="en-US" b="1" u="sng" dirty="0" smtClean="0">
                <a:solidFill>
                  <a:srgbClr val="FF0000"/>
                </a:solidFill>
                <a:latin typeface="Times New Roman" pitchFamily="18" charset="0"/>
                <a:cs typeface="Times New Roman" pitchFamily="18" charset="0"/>
              </a:rPr>
              <a:t> </a:t>
            </a:r>
            <a:r>
              <a:rPr lang="en-US" b="1" u="sng" dirty="0" err="1" smtClean="0">
                <a:solidFill>
                  <a:srgbClr val="FF0000"/>
                </a:solidFill>
                <a:latin typeface="Times New Roman" pitchFamily="18" charset="0"/>
                <a:cs typeface="Times New Roman" pitchFamily="18" charset="0"/>
              </a:rPr>
              <a:t>thích</a:t>
            </a:r>
            <a:r>
              <a:rPr lang="en-US" b="1" u="sng" dirty="0" smtClean="0">
                <a:solidFill>
                  <a:srgbClr val="FF0000"/>
                </a:solidFill>
                <a:latin typeface="Times New Roman" pitchFamily="18" charset="0"/>
                <a:cs typeface="Times New Roman" pitchFamily="18" charset="0"/>
              </a:rPr>
              <a:t>:</a:t>
            </a:r>
          </a:p>
          <a:p>
            <a:pPr eaLnBrk="1" hangingPunct="1">
              <a:buFontTx/>
              <a:buNone/>
            </a:pPr>
            <a:r>
              <a:rPr lang="en-US" b="1" u="sng" dirty="0" smtClean="0">
                <a:solidFill>
                  <a:srgbClr val="FF0000"/>
                </a:solidFill>
                <a:latin typeface="VNI-Times" pitchFamily="2" charset="0"/>
                <a:cs typeface="Times New Roman" pitchFamily="18" charset="0"/>
              </a:rPr>
              <a:t>1.Taùc </a:t>
            </a:r>
            <a:r>
              <a:rPr lang="en-US" b="1" u="sng" dirty="0" err="1" smtClean="0">
                <a:solidFill>
                  <a:srgbClr val="FF0000"/>
                </a:solidFill>
                <a:latin typeface="VNI-Times" pitchFamily="2" charset="0"/>
                <a:cs typeface="Times New Roman" pitchFamily="18" charset="0"/>
              </a:rPr>
              <a:t>giaû</a:t>
            </a:r>
            <a:r>
              <a:rPr lang="en-US" b="1" u="sng" dirty="0" smtClean="0">
                <a:solidFill>
                  <a:srgbClr val="FF0000"/>
                </a:solidFill>
                <a:latin typeface="VNI-Times" pitchFamily="2" charset="0"/>
                <a:cs typeface="Times New Roman" pitchFamily="18" charset="0"/>
              </a:rPr>
              <a:t>:</a:t>
            </a:r>
          </a:p>
          <a:p>
            <a:pPr eaLnBrk="1" hangingPunct="1">
              <a:buFontTx/>
              <a:buNone/>
            </a:pPr>
            <a:r>
              <a:rPr lang="en-US" b="1" dirty="0" smtClean="0">
                <a:latin typeface="VNI-Times" pitchFamily="2" charset="0"/>
                <a:cs typeface="Times New Roman" pitchFamily="18" charset="0"/>
              </a:rPr>
              <a:t> - </a:t>
            </a:r>
            <a:r>
              <a:rPr lang="en-US" b="1" dirty="0" err="1" smtClean="0">
                <a:latin typeface="VNI-Times" pitchFamily="2" charset="0"/>
                <a:cs typeface="Times New Roman" pitchFamily="18" charset="0"/>
              </a:rPr>
              <a:t>Lí</a:t>
            </a:r>
            <a:r>
              <a:rPr lang="en-US" b="1" dirty="0" smtClean="0">
                <a:latin typeface="VNI-Times" pitchFamily="2" charset="0"/>
                <a:cs typeface="Times New Roman" pitchFamily="18" charset="0"/>
              </a:rPr>
              <a:t> </a:t>
            </a:r>
            <a:r>
              <a:rPr lang="en-US" b="1" dirty="0" err="1" smtClean="0">
                <a:latin typeface="VNI-Times" pitchFamily="2" charset="0"/>
                <a:cs typeface="Times New Roman" pitchFamily="18" charset="0"/>
              </a:rPr>
              <a:t>Coâng</a:t>
            </a:r>
            <a:r>
              <a:rPr lang="en-US" b="1" dirty="0" smtClean="0">
                <a:latin typeface="VNI-Times" pitchFamily="2" charset="0"/>
                <a:cs typeface="Times New Roman" pitchFamily="18" charset="0"/>
              </a:rPr>
              <a:t> </a:t>
            </a:r>
            <a:r>
              <a:rPr lang="en-US" b="1" dirty="0" err="1" smtClean="0">
                <a:latin typeface="VNI-Times" pitchFamily="2" charset="0"/>
                <a:cs typeface="Times New Roman" pitchFamily="18" charset="0"/>
              </a:rPr>
              <a:t>Uaån</a:t>
            </a:r>
            <a:r>
              <a:rPr lang="en-US" b="1" dirty="0" smtClean="0">
                <a:latin typeface="VNI-Times" pitchFamily="2" charset="0"/>
                <a:cs typeface="Times New Roman" pitchFamily="18" charset="0"/>
              </a:rPr>
              <a:t>( 974- 1028) ,</a:t>
            </a:r>
            <a:r>
              <a:rPr lang="en-US" b="1" dirty="0" err="1" smtClean="0">
                <a:latin typeface="VNI-Times" pitchFamily="2" charset="0"/>
                <a:cs typeface="Times New Roman" pitchFamily="18" charset="0"/>
              </a:rPr>
              <a:t>töùc</a:t>
            </a:r>
            <a:r>
              <a:rPr lang="en-US" b="1" dirty="0" smtClean="0">
                <a:latin typeface="VNI-Times" pitchFamily="2" charset="0"/>
                <a:cs typeface="Times New Roman" pitchFamily="18" charset="0"/>
              </a:rPr>
              <a:t> </a:t>
            </a:r>
            <a:r>
              <a:rPr lang="en-US" b="1" dirty="0" err="1" smtClean="0">
                <a:latin typeface="VNI-Times" pitchFamily="2" charset="0"/>
                <a:cs typeface="Times New Roman" pitchFamily="18" charset="0"/>
              </a:rPr>
              <a:t>vua</a:t>
            </a:r>
            <a:r>
              <a:rPr lang="en-US" b="1" dirty="0" smtClean="0">
                <a:latin typeface="VNI-Times" pitchFamily="2" charset="0"/>
                <a:cs typeface="Times New Roman" pitchFamily="18" charset="0"/>
              </a:rPr>
              <a:t> </a:t>
            </a:r>
            <a:r>
              <a:rPr lang="en-US" b="1" dirty="0" err="1" smtClean="0">
                <a:latin typeface="VNI-Times" pitchFamily="2" charset="0"/>
                <a:cs typeface="Times New Roman" pitchFamily="18" charset="0"/>
              </a:rPr>
              <a:t>Lí</a:t>
            </a:r>
            <a:r>
              <a:rPr lang="en-US" b="1" dirty="0" smtClean="0">
                <a:latin typeface="VNI-Times" pitchFamily="2" charset="0"/>
                <a:cs typeface="Times New Roman" pitchFamily="18" charset="0"/>
              </a:rPr>
              <a:t> </a:t>
            </a:r>
            <a:r>
              <a:rPr lang="en-US" b="1" dirty="0" err="1" smtClean="0">
                <a:latin typeface="VNI-Times" pitchFamily="2" charset="0"/>
                <a:cs typeface="Times New Roman" pitchFamily="18" charset="0"/>
              </a:rPr>
              <a:t>Thaùi</a:t>
            </a:r>
            <a:r>
              <a:rPr lang="en-US" b="1" dirty="0" smtClean="0">
                <a:latin typeface="VNI-Times" pitchFamily="2" charset="0"/>
                <a:cs typeface="Times New Roman" pitchFamily="18" charset="0"/>
              </a:rPr>
              <a:t> </a:t>
            </a:r>
            <a:r>
              <a:rPr lang="en-US" b="1" dirty="0" err="1" smtClean="0">
                <a:latin typeface="VNI-Times" pitchFamily="2" charset="0"/>
                <a:cs typeface="Times New Roman" pitchFamily="18" charset="0"/>
              </a:rPr>
              <a:t>Toå</a:t>
            </a:r>
            <a:r>
              <a:rPr lang="en-US" b="1" dirty="0" smtClean="0">
                <a:latin typeface="VNI-Times" pitchFamily="2" charset="0"/>
                <a:cs typeface="Times New Roman" pitchFamily="18" charset="0"/>
              </a:rPr>
              <a:t>.</a:t>
            </a:r>
          </a:p>
          <a:p>
            <a:pPr eaLnBrk="1" hangingPunct="1">
              <a:buFontTx/>
              <a:buNone/>
            </a:pPr>
            <a:r>
              <a:rPr lang="en-US" b="1" dirty="0" smtClean="0">
                <a:latin typeface="VNI-Times" pitchFamily="2" charset="0"/>
                <a:cs typeface="Times New Roman" pitchFamily="18" charset="0"/>
              </a:rPr>
              <a:t> -</a:t>
            </a:r>
            <a:r>
              <a:rPr lang="en-US" b="1" dirty="0" err="1" smtClean="0">
                <a:latin typeface="VNI-Times" pitchFamily="2" charset="0"/>
                <a:cs typeface="Times New Roman" pitchFamily="18" charset="0"/>
              </a:rPr>
              <a:t>Vò</a:t>
            </a:r>
            <a:r>
              <a:rPr lang="en-US" b="1" dirty="0" smtClean="0">
                <a:latin typeface="VNI-Times" pitchFamily="2" charset="0"/>
                <a:cs typeface="Times New Roman" pitchFamily="18" charset="0"/>
              </a:rPr>
              <a:t> </a:t>
            </a:r>
            <a:r>
              <a:rPr lang="en-US" b="1" dirty="0" err="1" smtClean="0">
                <a:latin typeface="VNI-Times" pitchFamily="2" charset="0"/>
                <a:cs typeface="Times New Roman" pitchFamily="18" charset="0"/>
              </a:rPr>
              <a:t>vua</a:t>
            </a:r>
            <a:r>
              <a:rPr lang="en-US" b="1" dirty="0" smtClean="0">
                <a:latin typeface="VNI-Times" pitchFamily="2" charset="0"/>
                <a:cs typeface="Times New Roman" pitchFamily="18" charset="0"/>
              </a:rPr>
              <a:t> </a:t>
            </a:r>
            <a:r>
              <a:rPr lang="en-US" b="1" dirty="0" err="1" smtClean="0">
                <a:latin typeface="VNI-Times" pitchFamily="2" charset="0"/>
                <a:cs typeface="Times New Roman" pitchFamily="18" charset="0"/>
              </a:rPr>
              <a:t>khai</a:t>
            </a:r>
            <a:r>
              <a:rPr lang="en-US" b="1" dirty="0" smtClean="0">
                <a:latin typeface="VNI-Times" pitchFamily="2" charset="0"/>
                <a:cs typeface="Times New Roman" pitchFamily="18" charset="0"/>
              </a:rPr>
              <a:t> </a:t>
            </a:r>
            <a:r>
              <a:rPr lang="en-US" b="1" dirty="0" err="1" smtClean="0">
                <a:latin typeface="VNI-Times" pitchFamily="2" charset="0"/>
                <a:cs typeface="Times New Roman" pitchFamily="18" charset="0"/>
              </a:rPr>
              <a:t>saùng</a:t>
            </a:r>
            <a:r>
              <a:rPr lang="en-US" b="1" dirty="0" smtClean="0">
                <a:latin typeface="VNI-Times" pitchFamily="2" charset="0"/>
                <a:cs typeface="Times New Roman" pitchFamily="18" charset="0"/>
              </a:rPr>
              <a:t> </a:t>
            </a:r>
            <a:r>
              <a:rPr lang="en-US" b="1" dirty="0" err="1" smtClean="0">
                <a:latin typeface="VNI-Times" pitchFamily="2" charset="0"/>
                <a:cs typeface="Times New Roman" pitchFamily="18" charset="0"/>
              </a:rPr>
              <a:t>vương</a:t>
            </a:r>
            <a:r>
              <a:rPr lang="en-US" b="1" dirty="0" smtClean="0">
                <a:latin typeface="VNI-Times" pitchFamily="2" charset="0"/>
                <a:cs typeface="Times New Roman" pitchFamily="18" charset="0"/>
              </a:rPr>
              <a:t> </a:t>
            </a:r>
            <a:r>
              <a:rPr lang="en-US" b="1" dirty="0" err="1" smtClean="0">
                <a:latin typeface="VNI-Times" pitchFamily="2" charset="0"/>
                <a:cs typeface="Times New Roman" pitchFamily="18" charset="0"/>
              </a:rPr>
              <a:t>trieàu</a:t>
            </a:r>
            <a:r>
              <a:rPr lang="en-US" b="1" dirty="0" smtClean="0">
                <a:latin typeface="VNI-Times" pitchFamily="2" charset="0"/>
                <a:cs typeface="Times New Roman" pitchFamily="18" charset="0"/>
              </a:rPr>
              <a:t> </a:t>
            </a:r>
            <a:r>
              <a:rPr lang="en-US" b="1" dirty="0" err="1" smtClean="0">
                <a:latin typeface="VNI-Times" pitchFamily="2" charset="0"/>
                <a:cs typeface="Times New Roman" pitchFamily="18" charset="0"/>
              </a:rPr>
              <a:t>Lí</a:t>
            </a:r>
            <a:r>
              <a:rPr lang="en-US" b="1" dirty="0" smtClean="0">
                <a:latin typeface="VNI-Times" pitchFamily="2" charset="0"/>
                <a:cs typeface="Times New Roman" pitchFamily="18" charset="0"/>
              </a:rPr>
              <a:t> .</a:t>
            </a:r>
          </a:p>
          <a:p>
            <a:pPr eaLnBrk="1" hangingPunct="1">
              <a:buFontTx/>
              <a:buNone/>
            </a:pPr>
            <a:r>
              <a:rPr lang="en-US" b="1" dirty="0" smtClean="0">
                <a:latin typeface="VNI-Times" pitchFamily="2" charset="0"/>
                <a:cs typeface="Times New Roman" pitchFamily="18" charset="0"/>
              </a:rPr>
              <a:t> - </a:t>
            </a:r>
            <a:r>
              <a:rPr lang="en-US" b="1" dirty="0" err="1" smtClean="0">
                <a:latin typeface="VNI-Times" pitchFamily="2" charset="0"/>
                <a:cs typeface="Times New Roman" pitchFamily="18" charset="0"/>
              </a:rPr>
              <a:t>Laø</a:t>
            </a:r>
            <a:r>
              <a:rPr lang="en-US" b="1" dirty="0" smtClean="0">
                <a:latin typeface="VNI-Times" pitchFamily="2" charset="0"/>
                <a:cs typeface="Times New Roman" pitchFamily="18" charset="0"/>
              </a:rPr>
              <a:t> </a:t>
            </a:r>
            <a:r>
              <a:rPr lang="en-US" b="1" dirty="0" err="1" smtClean="0">
                <a:latin typeface="VNI-Times" pitchFamily="2" charset="0"/>
                <a:cs typeface="Times New Roman" pitchFamily="18" charset="0"/>
              </a:rPr>
              <a:t>vò</a:t>
            </a:r>
            <a:r>
              <a:rPr lang="en-US" b="1" dirty="0" smtClean="0">
                <a:latin typeface="VNI-Times" pitchFamily="2" charset="0"/>
                <a:cs typeface="Times New Roman" pitchFamily="18" charset="0"/>
              </a:rPr>
              <a:t> </a:t>
            </a:r>
            <a:r>
              <a:rPr lang="en-US" b="1" dirty="0" err="1" smtClean="0">
                <a:latin typeface="VNI-Times" pitchFamily="2" charset="0"/>
                <a:cs typeface="Times New Roman" pitchFamily="18" charset="0"/>
              </a:rPr>
              <a:t>vua</a:t>
            </a:r>
            <a:r>
              <a:rPr lang="en-US" b="1" dirty="0" smtClean="0">
                <a:latin typeface="VNI-Times" pitchFamily="2" charset="0"/>
                <a:cs typeface="Times New Roman" pitchFamily="18" charset="0"/>
              </a:rPr>
              <a:t>  </a:t>
            </a:r>
            <a:r>
              <a:rPr lang="en-US" b="1" dirty="0" err="1" smtClean="0">
                <a:latin typeface="VNI-Times" pitchFamily="2" charset="0"/>
                <a:cs typeface="Times New Roman" pitchFamily="18" charset="0"/>
              </a:rPr>
              <a:t>anh</a:t>
            </a:r>
            <a:r>
              <a:rPr lang="en-US" b="1" dirty="0" smtClean="0">
                <a:latin typeface="VNI-Times" pitchFamily="2" charset="0"/>
                <a:cs typeface="Times New Roman" pitchFamily="18" charset="0"/>
              </a:rPr>
              <a:t> minh,  </a:t>
            </a:r>
            <a:r>
              <a:rPr lang="en-US" b="1" dirty="0" err="1" smtClean="0">
                <a:latin typeface="VNI-Times" pitchFamily="2" charset="0"/>
                <a:cs typeface="Times New Roman" pitchFamily="18" charset="0"/>
              </a:rPr>
              <a:t>coù</a:t>
            </a:r>
            <a:r>
              <a:rPr lang="en-US" b="1" dirty="0" smtClean="0">
                <a:latin typeface="VNI-Times" pitchFamily="2" charset="0"/>
                <a:cs typeface="Times New Roman" pitchFamily="18" charset="0"/>
              </a:rPr>
              <a:t> </a:t>
            </a:r>
            <a:r>
              <a:rPr lang="en-US" b="1" dirty="0" err="1" smtClean="0">
                <a:latin typeface="VNI-Times" pitchFamily="2" charset="0"/>
                <a:cs typeface="Times New Roman" pitchFamily="18" charset="0"/>
              </a:rPr>
              <a:t>chí</a:t>
            </a:r>
            <a:r>
              <a:rPr lang="en-US" b="1" dirty="0" smtClean="0">
                <a:latin typeface="VNI-Times" pitchFamily="2" charset="0"/>
                <a:cs typeface="Times New Roman" pitchFamily="18" charset="0"/>
              </a:rPr>
              <a:t> </a:t>
            </a:r>
            <a:r>
              <a:rPr lang="en-US" b="1" dirty="0" err="1" smtClean="0">
                <a:latin typeface="VNI-Times" pitchFamily="2" charset="0"/>
                <a:cs typeface="Times New Roman" pitchFamily="18" charset="0"/>
              </a:rPr>
              <a:t>lôùn</a:t>
            </a:r>
            <a:r>
              <a:rPr lang="en-US" b="1" dirty="0" smtClean="0">
                <a:latin typeface="VNI-Times" pitchFamily="2" charset="0"/>
                <a:cs typeface="Times New Roman" pitchFamily="18" charset="0"/>
              </a:rPr>
              <a:t> </a:t>
            </a:r>
            <a:r>
              <a:rPr lang="en-US" b="1" dirty="0" err="1" smtClean="0">
                <a:latin typeface="VNI-Times" pitchFamily="2" charset="0"/>
                <a:cs typeface="Times New Roman" pitchFamily="18" charset="0"/>
              </a:rPr>
              <a:t>vaø</a:t>
            </a:r>
            <a:r>
              <a:rPr lang="en-US" b="1" dirty="0" smtClean="0">
                <a:latin typeface="VNI-Times" pitchFamily="2" charset="0"/>
                <a:cs typeface="Times New Roman" pitchFamily="18" charset="0"/>
              </a:rPr>
              <a:t> </a:t>
            </a:r>
            <a:r>
              <a:rPr lang="en-US" b="1" dirty="0" err="1" smtClean="0">
                <a:latin typeface="VNI-Times" pitchFamily="2" charset="0"/>
                <a:cs typeface="Times New Roman" pitchFamily="18" charset="0"/>
              </a:rPr>
              <a:t>laäp</a:t>
            </a:r>
            <a:r>
              <a:rPr lang="en-US" b="1" dirty="0" smtClean="0">
                <a:latin typeface="VNI-Times" pitchFamily="2" charset="0"/>
                <a:cs typeface="Times New Roman" pitchFamily="18" charset="0"/>
              </a:rPr>
              <a:t> </a:t>
            </a:r>
            <a:r>
              <a:rPr lang="en-US" b="1" dirty="0" err="1" smtClean="0">
                <a:latin typeface="VNI-Times" pitchFamily="2" charset="0"/>
                <a:cs typeface="Times New Roman" pitchFamily="18" charset="0"/>
              </a:rPr>
              <a:t>nhieàu</a:t>
            </a:r>
            <a:r>
              <a:rPr lang="en-US" b="1" dirty="0" smtClean="0">
                <a:latin typeface="VNI-Times" pitchFamily="2" charset="0"/>
                <a:cs typeface="Times New Roman" pitchFamily="18" charset="0"/>
              </a:rPr>
              <a:t> </a:t>
            </a:r>
            <a:r>
              <a:rPr lang="en-US" b="1" dirty="0" err="1" smtClean="0">
                <a:latin typeface="VNI-Times" pitchFamily="2" charset="0"/>
                <a:cs typeface="Times New Roman" pitchFamily="18" charset="0"/>
              </a:rPr>
              <a:t>chieán</a:t>
            </a:r>
            <a:r>
              <a:rPr lang="en-US" b="1" dirty="0" smtClean="0">
                <a:latin typeface="VNI-Times" pitchFamily="2" charset="0"/>
                <a:cs typeface="Times New Roman" pitchFamily="18" charset="0"/>
              </a:rPr>
              <a:t> </a:t>
            </a:r>
            <a:r>
              <a:rPr lang="en-US" b="1" dirty="0" err="1" smtClean="0">
                <a:latin typeface="VNI-Times" pitchFamily="2" charset="0"/>
                <a:cs typeface="Times New Roman" pitchFamily="18" charset="0"/>
              </a:rPr>
              <a:t>coâng</a:t>
            </a:r>
            <a:r>
              <a:rPr lang="en-US" b="1" dirty="0" smtClean="0">
                <a:latin typeface="VNI-Times" pitchFamily="2" charset="0"/>
                <a:cs typeface="Times New Roman" pitchFamily="18" charset="0"/>
              </a:rPr>
              <a:t> </a:t>
            </a:r>
          </a:p>
        </p:txBody>
      </p:sp>
      <p:sp>
        <p:nvSpPr>
          <p:cNvPr id="7" name="Rectangle 5"/>
          <p:cNvSpPr txBox="1">
            <a:spLocks noChangeArrowheads="1"/>
          </p:cNvSpPr>
          <p:nvPr/>
        </p:nvSpPr>
        <p:spPr bwMode="auto">
          <a:xfrm>
            <a:off x="203200" y="304800"/>
            <a:ext cx="11785600" cy="62484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lvl1pPr marL="342900" indent="-342900" algn="l" rtl="0" eaLnBrk="0" fontAlgn="base" hangingPunct="0">
              <a:spcBef>
                <a:spcPct val="20000"/>
              </a:spcBef>
              <a:spcAft>
                <a:spcPct val="0"/>
              </a:spcAft>
              <a:buFont typeface="Arial" charset="0"/>
              <a:buChar char="•"/>
              <a:defRPr sz="3200" kern="1200">
                <a:solidFill>
                  <a:schemeClr val="tx1"/>
                </a:solidFill>
                <a:latin typeface="+mn-lt"/>
                <a:ea typeface="+mn-ea"/>
                <a:cs typeface="+mn-cs"/>
              </a:defRPr>
            </a:lvl1pPr>
            <a:lvl2pPr marL="742950" indent="-285750" algn="l" rtl="0" eaLnBrk="0" fontAlgn="base" hangingPunct="0">
              <a:spcBef>
                <a:spcPct val="20000"/>
              </a:spcBef>
              <a:spcAft>
                <a:spcPct val="0"/>
              </a:spcAft>
              <a:buFont typeface="Arial" charset="0"/>
              <a:buChar char="–"/>
              <a:defRPr sz="2800" kern="1200">
                <a:solidFill>
                  <a:schemeClr val="tx1"/>
                </a:solidFill>
                <a:latin typeface="+mn-lt"/>
                <a:ea typeface="+mn-ea"/>
                <a:cs typeface="+mn-cs"/>
              </a:defRPr>
            </a:lvl2pPr>
            <a:lvl3pPr marL="1143000" indent="-228600" algn="l" rtl="0" eaLnBrk="0" fontAlgn="base" hangingPunct="0">
              <a:spcBef>
                <a:spcPct val="20000"/>
              </a:spcBef>
              <a:spcAft>
                <a:spcPct val="0"/>
              </a:spcAft>
              <a:buFont typeface="Arial" charset="0"/>
              <a:buChar char="•"/>
              <a:defRPr sz="2400" kern="1200">
                <a:solidFill>
                  <a:schemeClr val="tx1"/>
                </a:solidFill>
                <a:latin typeface="+mn-lt"/>
                <a:ea typeface="+mn-ea"/>
                <a:cs typeface="+mn-cs"/>
              </a:defRPr>
            </a:lvl3pPr>
            <a:lvl4pPr marL="1600200" indent="-228600" algn="l" rtl="0" eaLnBrk="0" fontAlgn="base" hangingPunct="0">
              <a:spcBef>
                <a:spcPct val="20000"/>
              </a:spcBef>
              <a:spcAft>
                <a:spcPct val="0"/>
              </a:spcAft>
              <a:buFont typeface="Arial" charset="0"/>
              <a:buChar char="–"/>
              <a:defRPr sz="2000" kern="1200">
                <a:solidFill>
                  <a:schemeClr val="tx1"/>
                </a:solidFill>
                <a:latin typeface="+mn-lt"/>
                <a:ea typeface="+mn-ea"/>
                <a:cs typeface="+mn-cs"/>
              </a:defRPr>
            </a:lvl4pPr>
            <a:lvl5pPr marL="2057400" indent="-228600" algn="l" rtl="0" eaLnBrk="0" fontAlgn="base" hangingPunct="0">
              <a:spcBef>
                <a:spcPct val="20000"/>
              </a:spcBef>
              <a:spcAft>
                <a:spcPct val="0"/>
              </a:spcAft>
              <a:buFont typeface="Arial"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a:lstStyle>
          <a:p>
            <a:pPr marL="0" indent="0" eaLnBrk="1" hangingPunct="1">
              <a:lnSpc>
                <a:spcPct val="120000"/>
              </a:lnSpc>
              <a:buFont typeface="Arial" charset="0"/>
              <a:buNone/>
            </a:pPr>
            <a:r>
              <a:rPr lang="en-US" sz="2600" b="1" smtClean="0">
                <a:solidFill>
                  <a:srgbClr val="FF0000"/>
                </a:solidFill>
                <a:latin typeface="VNI-Times" pitchFamily="2" charset="0"/>
              </a:rPr>
              <a:t>2.Taùc phẩm:</a:t>
            </a:r>
          </a:p>
          <a:p>
            <a:pPr marL="0" indent="0" eaLnBrk="1" hangingPunct="1">
              <a:lnSpc>
                <a:spcPct val="120000"/>
              </a:lnSpc>
              <a:buFont typeface="Arial" charset="0"/>
              <a:buNone/>
            </a:pPr>
            <a:r>
              <a:rPr lang="en-US" sz="2600" b="1" smtClean="0">
                <a:solidFill>
                  <a:srgbClr val="FF0000"/>
                </a:solidFill>
                <a:latin typeface="Times New Roman" pitchFamily="18" charset="0"/>
                <a:cs typeface="Times New Roman" pitchFamily="18" charset="0"/>
              </a:rPr>
              <a:t>a) Hoàn cảnh sáng tác</a:t>
            </a:r>
            <a:r>
              <a:rPr lang="en-US" sz="2600" b="1" smtClean="0">
                <a:solidFill>
                  <a:prstClr val="black"/>
                </a:solidFill>
                <a:latin typeface="Times New Roman" pitchFamily="18" charset="0"/>
                <a:cs typeface="Times New Roman" pitchFamily="18" charset="0"/>
              </a:rPr>
              <a:t>: </a:t>
            </a:r>
            <a:r>
              <a:rPr lang="en-US" sz="2600" b="1" smtClean="0">
                <a:solidFill>
                  <a:prstClr val="black"/>
                </a:solidFill>
                <a:latin typeface="VNI-Times" pitchFamily="2" charset="0"/>
              </a:rPr>
              <a:t>Ra ñôøi </a:t>
            </a:r>
            <a:r>
              <a:rPr lang="en-US" altLang="en-US" sz="2600" b="1" smtClean="0">
                <a:solidFill>
                  <a:prstClr val="black"/>
                </a:solidFill>
                <a:latin typeface=".VnTime" pitchFamily="34" charset="0"/>
              </a:rPr>
              <a:t>vµo n¨m 1010 </a:t>
            </a:r>
            <a:r>
              <a:rPr lang="en-US" sz="2600" b="1" smtClean="0">
                <a:solidFill>
                  <a:prstClr val="black"/>
                </a:solidFill>
                <a:latin typeface="VNI-Times" pitchFamily="2" charset="0"/>
              </a:rPr>
              <a:t> gaén lieàn vôùi söï kieän lòch söû troïng ñaïi: thaønh Ñaïi La (Haø Noäi ngaøy nay) trôû thaønh kinh ñoâ cuûa nöôùc Ñaïi Vieät döôùi  trieàu Lí vaø nhieàu trieàu ñaïi phong kieán Vieät Nam. </a:t>
            </a:r>
          </a:p>
          <a:p>
            <a:pPr marL="0" indent="0" eaLnBrk="1" hangingPunct="1">
              <a:buFontTx/>
              <a:buNone/>
            </a:pPr>
            <a:r>
              <a:rPr lang="en-US" sz="2600" b="1" smtClean="0">
                <a:solidFill>
                  <a:prstClr val="black"/>
                </a:solidFill>
                <a:latin typeface="VNI-Times" pitchFamily="2" charset="0"/>
              </a:rPr>
              <a:t> </a:t>
            </a:r>
            <a:r>
              <a:rPr lang="en-US" sz="2600" b="1" smtClean="0">
                <a:solidFill>
                  <a:srgbClr val="FF0000"/>
                </a:solidFill>
                <a:latin typeface="VNI-Times" pitchFamily="2" charset="0"/>
              </a:rPr>
              <a:t>b)Thể loại: </a:t>
            </a:r>
            <a:r>
              <a:rPr lang="en-US" sz="2600" b="1" smtClean="0">
                <a:solidFill>
                  <a:prstClr val="black"/>
                </a:solidFill>
                <a:latin typeface="VNI-Times" pitchFamily="2" charset="0"/>
              </a:rPr>
              <a:t>chiếu</a:t>
            </a:r>
          </a:p>
          <a:p>
            <a:pPr marL="0" indent="0" eaLnBrk="1" hangingPunct="1">
              <a:buFont typeface="Arial" charset="0"/>
              <a:buNone/>
            </a:pPr>
            <a:r>
              <a:rPr lang="en-US" sz="2600" b="1" smtClean="0">
                <a:solidFill>
                  <a:srgbClr val="3333CC"/>
                </a:solidFill>
                <a:latin typeface="VNI-Times" pitchFamily="2" charset="0"/>
              </a:rPr>
              <a:t>- </a:t>
            </a:r>
            <a:r>
              <a:rPr lang="en-US" sz="2600" b="1" smtClean="0">
                <a:solidFill>
                  <a:srgbClr val="3333CC"/>
                </a:solidFill>
                <a:latin typeface="Times New Roman" pitchFamily="18" charset="0"/>
                <a:cs typeface="Times New Roman" pitchFamily="18" charset="0"/>
              </a:rPr>
              <a:t>Mục đích</a:t>
            </a:r>
            <a:r>
              <a:rPr lang="en-US" sz="2600" b="1" smtClean="0">
                <a:solidFill>
                  <a:prstClr val="black"/>
                </a:solidFill>
                <a:latin typeface="VNI-Times" pitchFamily="2" charset="0"/>
              </a:rPr>
              <a:t>: Chieáu laø theå vaên do vua duøng ñeå ban boá meänh leänh.</a:t>
            </a:r>
          </a:p>
          <a:p>
            <a:pPr marL="0" indent="0" eaLnBrk="1" hangingPunct="1">
              <a:buFont typeface="Arial" charset="0"/>
              <a:buNone/>
            </a:pPr>
            <a:r>
              <a:rPr lang="en-US" sz="2600" b="1" smtClean="0">
                <a:solidFill>
                  <a:prstClr val="black"/>
                </a:solidFill>
                <a:latin typeface="Times New Roman" pitchFamily="18" charset="0"/>
                <a:cs typeface="Times New Roman" pitchFamily="18" charset="0"/>
              </a:rPr>
              <a:t>- </a:t>
            </a:r>
            <a:r>
              <a:rPr lang="en-US" sz="2600" b="1" smtClean="0">
                <a:solidFill>
                  <a:srgbClr val="3333CC"/>
                </a:solidFill>
                <a:latin typeface="Times New Roman" pitchFamily="18" charset="0"/>
                <a:cs typeface="Times New Roman" pitchFamily="18" charset="0"/>
              </a:rPr>
              <a:t>Nội dung</a:t>
            </a:r>
            <a:r>
              <a:rPr lang="en-US" sz="2600" b="1" smtClean="0">
                <a:solidFill>
                  <a:prstClr val="black"/>
                </a:solidFill>
                <a:latin typeface="Times New Roman" pitchFamily="18" charset="0"/>
                <a:cs typeface="Times New Roman" pitchFamily="18" charset="0"/>
              </a:rPr>
              <a:t>: Thể hiện tư tưởng chính trị lớn lao, có ảnh hưởng đến vận mệnh của cả triều đại, đất nước</a:t>
            </a:r>
          </a:p>
          <a:p>
            <a:pPr marL="0" indent="0" eaLnBrk="1" hangingPunct="1">
              <a:buFontTx/>
              <a:buNone/>
            </a:pPr>
            <a:r>
              <a:rPr lang="en-US" sz="2600" b="1" smtClean="0">
                <a:solidFill>
                  <a:prstClr val="black"/>
                </a:solidFill>
                <a:latin typeface="VNI-Times" pitchFamily="2" charset="0"/>
              </a:rPr>
              <a:t>- </a:t>
            </a:r>
            <a:r>
              <a:rPr lang="en-US" sz="2600" b="1" smtClean="0">
                <a:solidFill>
                  <a:srgbClr val="3333CC"/>
                </a:solidFill>
                <a:latin typeface="VNI-Times" pitchFamily="2" charset="0"/>
              </a:rPr>
              <a:t>Hình thức</a:t>
            </a:r>
            <a:r>
              <a:rPr lang="en-US" sz="2600" b="1" smtClean="0">
                <a:solidFill>
                  <a:prstClr val="black"/>
                </a:solidFill>
                <a:latin typeface="VNI-Times" pitchFamily="2" charset="0"/>
              </a:rPr>
              <a:t>: Chieáu dược viết bằng văn vần hoặc văn biền ngẫu</a:t>
            </a:r>
          </a:p>
          <a:p>
            <a:pPr marL="0" indent="0" eaLnBrk="1" hangingPunct="1">
              <a:buFontTx/>
              <a:buNone/>
            </a:pPr>
            <a:r>
              <a:rPr lang="en-US" sz="2600" b="1" smtClean="0">
                <a:solidFill>
                  <a:srgbClr val="FF0000"/>
                </a:solidFill>
                <a:latin typeface="VNI-Times" pitchFamily="2" charset="0"/>
              </a:rPr>
              <a:t>   c)  Giaûi thích töø khoù(SGK)</a:t>
            </a:r>
          </a:p>
          <a:p>
            <a:pPr marL="0" indent="0" eaLnBrk="1" hangingPunct="1">
              <a:buFontTx/>
              <a:buNone/>
            </a:pPr>
            <a:endParaRPr lang="en-US" sz="2600" b="1" dirty="0" smtClean="0">
              <a:solidFill>
                <a:prstClr val="black"/>
              </a:solidFill>
            </a:endParaRPr>
          </a:p>
        </p:txBody>
      </p:sp>
    </p:spTree>
    <p:extLst>
      <p:ext uri="{BB962C8B-B14F-4D97-AF65-F5344CB8AC3E}">
        <p14:creationId xmlns:p14="http://schemas.microsoft.com/office/powerpoint/2010/main" val="3768541593"/>
      </p:ext>
    </p:extLst>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2" presetClass="entr" presetSubtype="4" fill="hold" nodeType="clickEffect">
                                  <p:stCondLst>
                                    <p:cond delay="0"/>
                                  </p:stCondLst>
                                  <p:childTnLst>
                                    <p:set>
                                      <p:cBhvr>
                                        <p:cTn id="6" dur="1" fill="hold">
                                          <p:stCondLst>
                                            <p:cond delay="0"/>
                                          </p:stCondLst>
                                        </p:cTn>
                                        <p:tgtEl>
                                          <p:spTgt spid="5125">
                                            <p:txEl>
                                              <p:pRg st="0" end="0"/>
                                            </p:txEl>
                                          </p:spTgt>
                                        </p:tgtEl>
                                        <p:attrNameLst>
                                          <p:attrName>style.visibility</p:attrName>
                                        </p:attrNameLst>
                                      </p:cBhvr>
                                      <p:to>
                                        <p:strVal val="visible"/>
                                      </p:to>
                                    </p:set>
                                    <p:anim calcmode="lin" valueType="num">
                                      <p:cBhvr additive="base">
                                        <p:cTn id="7" dur="500" fill="hold"/>
                                        <p:tgtEl>
                                          <p:spTgt spid="5125">
                                            <p:txEl>
                                              <p:pRg st="0" end="0"/>
                                            </p:txEl>
                                          </p:spTgt>
                                        </p:tgtEl>
                                        <p:attrNameLst>
                                          <p:attrName>ppt_x</p:attrName>
                                        </p:attrNameLst>
                                      </p:cBhvr>
                                      <p:tavLst>
                                        <p:tav tm="0">
                                          <p:val>
                                            <p:strVal val="#ppt_x"/>
                                          </p:val>
                                        </p:tav>
                                        <p:tav tm="100000">
                                          <p:val>
                                            <p:strVal val="#ppt_x"/>
                                          </p:val>
                                        </p:tav>
                                      </p:tavLst>
                                    </p:anim>
                                    <p:anim calcmode="lin" valueType="num">
                                      <p:cBhvr additive="base">
                                        <p:cTn id="8" dur="500" fill="hold"/>
                                        <p:tgtEl>
                                          <p:spTgt spid="5125">
                                            <p:txEl>
                                              <p:pRg st="0" end="0"/>
                                            </p:txEl>
                                          </p:spTgt>
                                        </p:tgtEl>
                                        <p:attrNameLst>
                                          <p:attrName>ppt_y</p:attrName>
                                        </p:attrNameLst>
                                      </p:cBhvr>
                                      <p:tavLst>
                                        <p:tav tm="0">
                                          <p:val>
                                            <p:strVal val="1+#ppt_h/2"/>
                                          </p:val>
                                        </p:tav>
                                        <p:tav tm="100000">
                                          <p:val>
                                            <p:strVal val="#ppt_y"/>
                                          </p:val>
                                        </p:tav>
                                      </p:tavLst>
                                    </p:anim>
                                  </p:childTnLst>
                                </p:cTn>
                              </p:par>
                            </p:childTnLst>
                          </p:cTn>
                        </p:par>
                      </p:childTnLst>
                    </p:cTn>
                  </p:par>
                  <p:par>
                    <p:cTn id="9" fill="hold" nodeType="clickPar">
                      <p:stCondLst>
                        <p:cond delay="indefinite"/>
                      </p:stCondLst>
                      <p:childTnLst>
                        <p:par>
                          <p:cTn id="10" fill="hold" nodeType="withGroup">
                            <p:stCondLst>
                              <p:cond delay="0"/>
                            </p:stCondLst>
                            <p:childTnLst>
                              <p:par>
                                <p:cTn id="11" presetID="2" presetClass="entr" presetSubtype="4" fill="hold" nodeType="clickEffect">
                                  <p:stCondLst>
                                    <p:cond delay="0"/>
                                  </p:stCondLst>
                                  <p:childTnLst>
                                    <p:set>
                                      <p:cBhvr>
                                        <p:cTn id="12" dur="1" fill="hold">
                                          <p:stCondLst>
                                            <p:cond delay="0"/>
                                          </p:stCondLst>
                                        </p:cTn>
                                        <p:tgtEl>
                                          <p:spTgt spid="5125">
                                            <p:txEl>
                                              <p:pRg st="1" end="1"/>
                                            </p:txEl>
                                          </p:spTgt>
                                        </p:tgtEl>
                                        <p:attrNameLst>
                                          <p:attrName>style.visibility</p:attrName>
                                        </p:attrNameLst>
                                      </p:cBhvr>
                                      <p:to>
                                        <p:strVal val="visible"/>
                                      </p:to>
                                    </p:set>
                                    <p:anim calcmode="lin" valueType="num">
                                      <p:cBhvr additive="base">
                                        <p:cTn id="13" dur="500" fill="hold"/>
                                        <p:tgtEl>
                                          <p:spTgt spid="5125">
                                            <p:txEl>
                                              <p:pRg st="1" end="1"/>
                                            </p:txEl>
                                          </p:spTgt>
                                        </p:tgtEl>
                                        <p:attrNameLst>
                                          <p:attrName>ppt_x</p:attrName>
                                        </p:attrNameLst>
                                      </p:cBhvr>
                                      <p:tavLst>
                                        <p:tav tm="0">
                                          <p:val>
                                            <p:strVal val="#ppt_x"/>
                                          </p:val>
                                        </p:tav>
                                        <p:tav tm="100000">
                                          <p:val>
                                            <p:strVal val="#ppt_x"/>
                                          </p:val>
                                        </p:tav>
                                      </p:tavLst>
                                    </p:anim>
                                    <p:anim calcmode="lin" valueType="num">
                                      <p:cBhvr additive="base">
                                        <p:cTn id="14" dur="500" fill="hold"/>
                                        <p:tgtEl>
                                          <p:spTgt spid="5125">
                                            <p:txEl>
                                              <p:pRg st="1" end="1"/>
                                            </p:txEl>
                                          </p:spTgt>
                                        </p:tgtEl>
                                        <p:attrNameLst>
                                          <p:attrName>ppt_y</p:attrName>
                                        </p:attrNameLst>
                                      </p:cBhvr>
                                      <p:tavLst>
                                        <p:tav tm="0">
                                          <p:val>
                                            <p:strVal val="1+#ppt_h/2"/>
                                          </p:val>
                                        </p:tav>
                                        <p:tav tm="100000">
                                          <p:val>
                                            <p:strVal val="#ppt_y"/>
                                          </p:val>
                                        </p:tav>
                                      </p:tavLst>
                                    </p:anim>
                                  </p:childTnLst>
                                </p:cTn>
                              </p:par>
                            </p:childTnLst>
                          </p:cTn>
                        </p:par>
                      </p:childTnLst>
                    </p:cTn>
                  </p:par>
                  <p:par>
                    <p:cTn id="15" fill="hold" nodeType="clickPar">
                      <p:stCondLst>
                        <p:cond delay="indefinite"/>
                      </p:stCondLst>
                      <p:childTnLst>
                        <p:par>
                          <p:cTn id="16" fill="hold" nodeType="withGroup">
                            <p:stCondLst>
                              <p:cond delay="0"/>
                            </p:stCondLst>
                            <p:childTnLst>
                              <p:par>
                                <p:cTn id="17" presetID="2" presetClass="entr" presetSubtype="4" fill="hold" nodeType="clickEffect">
                                  <p:stCondLst>
                                    <p:cond delay="0"/>
                                  </p:stCondLst>
                                  <p:childTnLst>
                                    <p:set>
                                      <p:cBhvr>
                                        <p:cTn id="18" dur="1" fill="hold">
                                          <p:stCondLst>
                                            <p:cond delay="0"/>
                                          </p:stCondLst>
                                        </p:cTn>
                                        <p:tgtEl>
                                          <p:spTgt spid="5125">
                                            <p:txEl>
                                              <p:pRg st="2" end="2"/>
                                            </p:txEl>
                                          </p:spTgt>
                                        </p:tgtEl>
                                        <p:attrNameLst>
                                          <p:attrName>style.visibility</p:attrName>
                                        </p:attrNameLst>
                                      </p:cBhvr>
                                      <p:to>
                                        <p:strVal val="visible"/>
                                      </p:to>
                                    </p:set>
                                    <p:anim calcmode="lin" valueType="num">
                                      <p:cBhvr additive="base">
                                        <p:cTn id="19" dur="500" fill="hold"/>
                                        <p:tgtEl>
                                          <p:spTgt spid="5125">
                                            <p:txEl>
                                              <p:pRg st="2" end="2"/>
                                            </p:txEl>
                                          </p:spTgt>
                                        </p:tgtEl>
                                        <p:attrNameLst>
                                          <p:attrName>ppt_x</p:attrName>
                                        </p:attrNameLst>
                                      </p:cBhvr>
                                      <p:tavLst>
                                        <p:tav tm="0">
                                          <p:val>
                                            <p:strVal val="#ppt_x"/>
                                          </p:val>
                                        </p:tav>
                                        <p:tav tm="100000">
                                          <p:val>
                                            <p:strVal val="#ppt_x"/>
                                          </p:val>
                                        </p:tav>
                                      </p:tavLst>
                                    </p:anim>
                                    <p:anim calcmode="lin" valueType="num">
                                      <p:cBhvr additive="base">
                                        <p:cTn id="20" dur="500" fill="hold"/>
                                        <p:tgtEl>
                                          <p:spTgt spid="5125">
                                            <p:txEl>
                                              <p:pRg st="2" end="2"/>
                                            </p:txEl>
                                          </p:spTgt>
                                        </p:tgtEl>
                                        <p:attrNameLst>
                                          <p:attrName>ppt_y</p:attrName>
                                        </p:attrNameLst>
                                      </p:cBhvr>
                                      <p:tavLst>
                                        <p:tav tm="0">
                                          <p:val>
                                            <p:strVal val="1+#ppt_h/2"/>
                                          </p:val>
                                        </p:tav>
                                        <p:tav tm="100000">
                                          <p:val>
                                            <p:strVal val="#ppt_y"/>
                                          </p:val>
                                        </p:tav>
                                      </p:tavLst>
                                    </p:anim>
                                  </p:childTnLst>
                                </p:cTn>
                              </p:par>
                            </p:childTnLst>
                          </p:cTn>
                        </p:par>
                      </p:childTnLst>
                    </p:cTn>
                  </p:par>
                  <p:par>
                    <p:cTn id="21" fill="hold" nodeType="clickPar">
                      <p:stCondLst>
                        <p:cond delay="indefinite"/>
                      </p:stCondLst>
                      <p:childTnLst>
                        <p:par>
                          <p:cTn id="22" fill="hold" nodeType="withGroup">
                            <p:stCondLst>
                              <p:cond delay="0"/>
                            </p:stCondLst>
                            <p:childTnLst>
                              <p:par>
                                <p:cTn id="23" presetID="2" presetClass="entr" presetSubtype="4" fill="hold" nodeType="clickEffect">
                                  <p:stCondLst>
                                    <p:cond delay="0"/>
                                  </p:stCondLst>
                                  <p:childTnLst>
                                    <p:set>
                                      <p:cBhvr>
                                        <p:cTn id="24" dur="1" fill="hold">
                                          <p:stCondLst>
                                            <p:cond delay="0"/>
                                          </p:stCondLst>
                                        </p:cTn>
                                        <p:tgtEl>
                                          <p:spTgt spid="5125">
                                            <p:txEl>
                                              <p:pRg st="3" end="3"/>
                                            </p:txEl>
                                          </p:spTgt>
                                        </p:tgtEl>
                                        <p:attrNameLst>
                                          <p:attrName>style.visibility</p:attrName>
                                        </p:attrNameLst>
                                      </p:cBhvr>
                                      <p:to>
                                        <p:strVal val="visible"/>
                                      </p:to>
                                    </p:set>
                                    <p:anim calcmode="lin" valueType="num">
                                      <p:cBhvr additive="base">
                                        <p:cTn id="25" dur="500" fill="hold"/>
                                        <p:tgtEl>
                                          <p:spTgt spid="5125">
                                            <p:txEl>
                                              <p:pRg st="3" end="3"/>
                                            </p:txEl>
                                          </p:spTgt>
                                        </p:tgtEl>
                                        <p:attrNameLst>
                                          <p:attrName>ppt_x</p:attrName>
                                        </p:attrNameLst>
                                      </p:cBhvr>
                                      <p:tavLst>
                                        <p:tav tm="0">
                                          <p:val>
                                            <p:strVal val="#ppt_x"/>
                                          </p:val>
                                        </p:tav>
                                        <p:tav tm="100000">
                                          <p:val>
                                            <p:strVal val="#ppt_x"/>
                                          </p:val>
                                        </p:tav>
                                      </p:tavLst>
                                    </p:anim>
                                    <p:anim calcmode="lin" valueType="num">
                                      <p:cBhvr additive="base">
                                        <p:cTn id="26" dur="500" fill="hold"/>
                                        <p:tgtEl>
                                          <p:spTgt spid="5125">
                                            <p:txEl>
                                              <p:pRg st="3" end="3"/>
                                            </p:txEl>
                                          </p:spTgt>
                                        </p:tgtEl>
                                        <p:attrNameLst>
                                          <p:attrName>ppt_y</p:attrName>
                                        </p:attrNameLst>
                                      </p:cBhvr>
                                      <p:tavLst>
                                        <p:tav tm="0">
                                          <p:val>
                                            <p:strVal val="1+#ppt_h/2"/>
                                          </p:val>
                                        </p:tav>
                                        <p:tav tm="100000">
                                          <p:val>
                                            <p:strVal val="#ppt_y"/>
                                          </p:val>
                                        </p:tav>
                                      </p:tavLst>
                                    </p:anim>
                                  </p:childTnLst>
                                </p:cTn>
                              </p:par>
                            </p:childTnLst>
                          </p:cTn>
                        </p:par>
                      </p:childTnLst>
                    </p:cTn>
                  </p:par>
                  <p:par>
                    <p:cTn id="27" fill="hold" nodeType="clickPar">
                      <p:stCondLst>
                        <p:cond delay="indefinite"/>
                      </p:stCondLst>
                      <p:childTnLst>
                        <p:par>
                          <p:cTn id="28" fill="hold" nodeType="withGroup">
                            <p:stCondLst>
                              <p:cond delay="0"/>
                            </p:stCondLst>
                            <p:childTnLst>
                              <p:par>
                                <p:cTn id="29" presetID="2" presetClass="entr" presetSubtype="4" fill="hold" nodeType="clickEffect">
                                  <p:stCondLst>
                                    <p:cond delay="0"/>
                                  </p:stCondLst>
                                  <p:childTnLst>
                                    <p:set>
                                      <p:cBhvr>
                                        <p:cTn id="30" dur="1" fill="hold">
                                          <p:stCondLst>
                                            <p:cond delay="0"/>
                                          </p:stCondLst>
                                        </p:cTn>
                                        <p:tgtEl>
                                          <p:spTgt spid="5125">
                                            <p:txEl>
                                              <p:pRg st="4" end="4"/>
                                            </p:txEl>
                                          </p:spTgt>
                                        </p:tgtEl>
                                        <p:attrNameLst>
                                          <p:attrName>style.visibility</p:attrName>
                                        </p:attrNameLst>
                                      </p:cBhvr>
                                      <p:to>
                                        <p:strVal val="visible"/>
                                      </p:to>
                                    </p:set>
                                    <p:anim calcmode="lin" valueType="num">
                                      <p:cBhvr additive="base">
                                        <p:cTn id="31" dur="500" fill="hold"/>
                                        <p:tgtEl>
                                          <p:spTgt spid="5125">
                                            <p:txEl>
                                              <p:pRg st="4" end="4"/>
                                            </p:txEl>
                                          </p:spTgt>
                                        </p:tgtEl>
                                        <p:attrNameLst>
                                          <p:attrName>ppt_x</p:attrName>
                                        </p:attrNameLst>
                                      </p:cBhvr>
                                      <p:tavLst>
                                        <p:tav tm="0">
                                          <p:val>
                                            <p:strVal val="#ppt_x"/>
                                          </p:val>
                                        </p:tav>
                                        <p:tav tm="100000">
                                          <p:val>
                                            <p:strVal val="#ppt_x"/>
                                          </p:val>
                                        </p:tav>
                                      </p:tavLst>
                                    </p:anim>
                                    <p:anim calcmode="lin" valueType="num">
                                      <p:cBhvr additive="base">
                                        <p:cTn id="32" dur="500" fill="hold"/>
                                        <p:tgtEl>
                                          <p:spTgt spid="5125">
                                            <p:txEl>
                                              <p:pRg st="4" end="4"/>
                                            </p:txEl>
                                          </p:spTgt>
                                        </p:tgtEl>
                                        <p:attrNameLst>
                                          <p:attrName>ppt_y</p:attrName>
                                        </p:attrNameLst>
                                      </p:cBhvr>
                                      <p:tavLst>
                                        <p:tav tm="0">
                                          <p:val>
                                            <p:strVal val="1+#ppt_h/2"/>
                                          </p:val>
                                        </p:tav>
                                        <p:tav tm="100000">
                                          <p:val>
                                            <p:strVal val="#ppt_y"/>
                                          </p:val>
                                        </p:tav>
                                      </p:tavLst>
                                    </p:anim>
                                  </p:childTnLst>
                                </p:cTn>
                              </p:par>
                            </p:childTnLst>
                          </p:cTn>
                        </p:par>
                      </p:childTnLst>
                    </p:cTn>
                  </p:par>
                  <p:par>
                    <p:cTn id="33" fill="hold">
                      <p:stCondLst>
                        <p:cond delay="indefinite"/>
                      </p:stCondLst>
                      <p:childTnLst>
                        <p:par>
                          <p:cTn id="34" fill="hold">
                            <p:stCondLst>
                              <p:cond delay="0"/>
                            </p:stCondLst>
                            <p:childTnLst>
                              <p:par>
                                <p:cTn id="35" presetID="2" presetClass="exit" presetSubtype="4" fill="hold" grpId="0" nodeType="clickEffect">
                                  <p:stCondLst>
                                    <p:cond delay="0"/>
                                  </p:stCondLst>
                                  <p:childTnLst>
                                    <p:anim calcmode="lin" valueType="num">
                                      <p:cBhvr additive="base">
                                        <p:cTn id="36" dur="500"/>
                                        <p:tgtEl>
                                          <p:spTgt spid="5125">
                                            <p:txEl>
                                              <p:pRg st="0" end="0"/>
                                            </p:txEl>
                                          </p:spTgt>
                                        </p:tgtEl>
                                        <p:attrNameLst>
                                          <p:attrName>ppt_x</p:attrName>
                                        </p:attrNameLst>
                                      </p:cBhvr>
                                      <p:tavLst>
                                        <p:tav tm="0">
                                          <p:val>
                                            <p:strVal val="ppt_x"/>
                                          </p:val>
                                        </p:tav>
                                        <p:tav tm="100000">
                                          <p:val>
                                            <p:strVal val="ppt_x"/>
                                          </p:val>
                                        </p:tav>
                                      </p:tavLst>
                                    </p:anim>
                                    <p:anim calcmode="lin" valueType="num">
                                      <p:cBhvr additive="base">
                                        <p:cTn id="37" dur="500"/>
                                        <p:tgtEl>
                                          <p:spTgt spid="5125">
                                            <p:txEl>
                                              <p:pRg st="0" end="0"/>
                                            </p:txEl>
                                          </p:spTgt>
                                        </p:tgtEl>
                                        <p:attrNameLst>
                                          <p:attrName>ppt_y</p:attrName>
                                        </p:attrNameLst>
                                      </p:cBhvr>
                                      <p:tavLst>
                                        <p:tav tm="0">
                                          <p:val>
                                            <p:strVal val="ppt_y"/>
                                          </p:val>
                                        </p:tav>
                                        <p:tav tm="100000">
                                          <p:val>
                                            <p:strVal val="1+ppt_h/2"/>
                                          </p:val>
                                        </p:tav>
                                      </p:tavLst>
                                    </p:anim>
                                    <p:set>
                                      <p:cBhvr>
                                        <p:cTn id="38" dur="1" fill="hold">
                                          <p:stCondLst>
                                            <p:cond delay="499"/>
                                          </p:stCondLst>
                                        </p:cTn>
                                        <p:tgtEl>
                                          <p:spTgt spid="5125">
                                            <p:txEl>
                                              <p:pRg st="0" end="0"/>
                                            </p:txEl>
                                          </p:spTgt>
                                        </p:tgtEl>
                                        <p:attrNameLst>
                                          <p:attrName>style.visibility</p:attrName>
                                        </p:attrNameLst>
                                      </p:cBhvr>
                                      <p:to>
                                        <p:strVal val="hidden"/>
                                      </p:to>
                                    </p:set>
                                  </p:childTnLst>
                                </p:cTn>
                              </p:par>
                            </p:childTnLst>
                          </p:cTn>
                        </p:par>
                      </p:childTnLst>
                    </p:cTn>
                  </p:par>
                  <p:par>
                    <p:cTn id="39" fill="hold">
                      <p:stCondLst>
                        <p:cond delay="indefinite"/>
                      </p:stCondLst>
                      <p:childTnLst>
                        <p:par>
                          <p:cTn id="40" fill="hold">
                            <p:stCondLst>
                              <p:cond delay="0"/>
                            </p:stCondLst>
                            <p:childTnLst>
                              <p:par>
                                <p:cTn id="41" presetID="2" presetClass="exit" presetSubtype="4" fill="hold" grpId="0" nodeType="clickEffect">
                                  <p:stCondLst>
                                    <p:cond delay="0"/>
                                  </p:stCondLst>
                                  <p:childTnLst>
                                    <p:anim calcmode="lin" valueType="num">
                                      <p:cBhvr additive="base">
                                        <p:cTn id="42" dur="500"/>
                                        <p:tgtEl>
                                          <p:spTgt spid="5125">
                                            <p:txEl>
                                              <p:pRg st="1" end="1"/>
                                            </p:txEl>
                                          </p:spTgt>
                                        </p:tgtEl>
                                        <p:attrNameLst>
                                          <p:attrName>ppt_x</p:attrName>
                                        </p:attrNameLst>
                                      </p:cBhvr>
                                      <p:tavLst>
                                        <p:tav tm="0">
                                          <p:val>
                                            <p:strVal val="ppt_x"/>
                                          </p:val>
                                        </p:tav>
                                        <p:tav tm="100000">
                                          <p:val>
                                            <p:strVal val="ppt_x"/>
                                          </p:val>
                                        </p:tav>
                                      </p:tavLst>
                                    </p:anim>
                                    <p:anim calcmode="lin" valueType="num">
                                      <p:cBhvr additive="base">
                                        <p:cTn id="43" dur="500"/>
                                        <p:tgtEl>
                                          <p:spTgt spid="5125">
                                            <p:txEl>
                                              <p:pRg st="1" end="1"/>
                                            </p:txEl>
                                          </p:spTgt>
                                        </p:tgtEl>
                                        <p:attrNameLst>
                                          <p:attrName>ppt_y</p:attrName>
                                        </p:attrNameLst>
                                      </p:cBhvr>
                                      <p:tavLst>
                                        <p:tav tm="0">
                                          <p:val>
                                            <p:strVal val="ppt_y"/>
                                          </p:val>
                                        </p:tav>
                                        <p:tav tm="100000">
                                          <p:val>
                                            <p:strVal val="1+ppt_h/2"/>
                                          </p:val>
                                        </p:tav>
                                      </p:tavLst>
                                    </p:anim>
                                    <p:set>
                                      <p:cBhvr>
                                        <p:cTn id="44" dur="1" fill="hold">
                                          <p:stCondLst>
                                            <p:cond delay="499"/>
                                          </p:stCondLst>
                                        </p:cTn>
                                        <p:tgtEl>
                                          <p:spTgt spid="5125">
                                            <p:txEl>
                                              <p:pRg st="1" end="1"/>
                                            </p:txEl>
                                          </p:spTgt>
                                        </p:tgtEl>
                                        <p:attrNameLst>
                                          <p:attrName>style.visibility</p:attrName>
                                        </p:attrNameLst>
                                      </p:cBhvr>
                                      <p:to>
                                        <p:strVal val="hidden"/>
                                      </p:to>
                                    </p:set>
                                  </p:childTnLst>
                                </p:cTn>
                              </p:par>
                            </p:childTnLst>
                          </p:cTn>
                        </p:par>
                      </p:childTnLst>
                    </p:cTn>
                  </p:par>
                  <p:par>
                    <p:cTn id="45" fill="hold">
                      <p:stCondLst>
                        <p:cond delay="indefinite"/>
                      </p:stCondLst>
                      <p:childTnLst>
                        <p:par>
                          <p:cTn id="46" fill="hold">
                            <p:stCondLst>
                              <p:cond delay="0"/>
                            </p:stCondLst>
                            <p:childTnLst>
                              <p:par>
                                <p:cTn id="47" presetID="2" presetClass="exit" presetSubtype="4" fill="hold" grpId="0" nodeType="clickEffect">
                                  <p:stCondLst>
                                    <p:cond delay="0"/>
                                  </p:stCondLst>
                                  <p:childTnLst>
                                    <p:anim calcmode="lin" valueType="num">
                                      <p:cBhvr additive="base">
                                        <p:cTn id="48" dur="500"/>
                                        <p:tgtEl>
                                          <p:spTgt spid="5125">
                                            <p:txEl>
                                              <p:pRg st="2" end="2"/>
                                            </p:txEl>
                                          </p:spTgt>
                                        </p:tgtEl>
                                        <p:attrNameLst>
                                          <p:attrName>ppt_x</p:attrName>
                                        </p:attrNameLst>
                                      </p:cBhvr>
                                      <p:tavLst>
                                        <p:tav tm="0">
                                          <p:val>
                                            <p:strVal val="ppt_x"/>
                                          </p:val>
                                        </p:tav>
                                        <p:tav tm="100000">
                                          <p:val>
                                            <p:strVal val="ppt_x"/>
                                          </p:val>
                                        </p:tav>
                                      </p:tavLst>
                                    </p:anim>
                                    <p:anim calcmode="lin" valueType="num">
                                      <p:cBhvr additive="base">
                                        <p:cTn id="49" dur="500"/>
                                        <p:tgtEl>
                                          <p:spTgt spid="5125">
                                            <p:txEl>
                                              <p:pRg st="2" end="2"/>
                                            </p:txEl>
                                          </p:spTgt>
                                        </p:tgtEl>
                                        <p:attrNameLst>
                                          <p:attrName>ppt_y</p:attrName>
                                        </p:attrNameLst>
                                      </p:cBhvr>
                                      <p:tavLst>
                                        <p:tav tm="0">
                                          <p:val>
                                            <p:strVal val="ppt_y"/>
                                          </p:val>
                                        </p:tav>
                                        <p:tav tm="100000">
                                          <p:val>
                                            <p:strVal val="1+ppt_h/2"/>
                                          </p:val>
                                        </p:tav>
                                      </p:tavLst>
                                    </p:anim>
                                    <p:set>
                                      <p:cBhvr>
                                        <p:cTn id="50" dur="1" fill="hold">
                                          <p:stCondLst>
                                            <p:cond delay="499"/>
                                          </p:stCondLst>
                                        </p:cTn>
                                        <p:tgtEl>
                                          <p:spTgt spid="5125">
                                            <p:txEl>
                                              <p:pRg st="2" end="2"/>
                                            </p:txEl>
                                          </p:spTgt>
                                        </p:tgtEl>
                                        <p:attrNameLst>
                                          <p:attrName>style.visibility</p:attrName>
                                        </p:attrNameLst>
                                      </p:cBhvr>
                                      <p:to>
                                        <p:strVal val="hidden"/>
                                      </p:to>
                                    </p:set>
                                  </p:childTnLst>
                                </p:cTn>
                              </p:par>
                            </p:childTnLst>
                          </p:cTn>
                        </p:par>
                      </p:childTnLst>
                    </p:cTn>
                  </p:par>
                  <p:par>
                    <p:cTn id="51" fill="hold">
                      <p:stCondLst>
                        <p:cond delay="indefinite"/>
                      </p:stCondLst>
                      <p:childTnLst>
                        <p:par>
                          <p:cTn id="52" fill="hold">
                            <p:stCondLst>
                              <p:cond delay="0"/>
                            </p:stCondLst>
                            <p:childTnLst>
                              <p:par>
                                <p:cTn id="53" presetID="2" presetClass="exit" presetSubtype="4" fill="hold" grpId="0" nodeType="clickEffect">
                                  <p:stCondLst>
                                    <p:cond delay="0"/>
                                  </p:stCondLst>
                                  <p:childTnLst>
                                    <p:anim calcmode="lin" valueType="num">
                                      <p:cBhvr additive="base">
                                        <p:cTn id="54" dur="500"/>
                                        <p:tgtEl>
                                          <p:spTgt spid="5125">
                                            <p:txEl>
                                              <p:pRg st="3" end="3"/>
                                            </p:txEl>
                                          </p:spTgt>
                                        </p:tgtEl>
                                        <p:attrNameLst>
                                          <p:attrName>ppt_x</p:attrName>
                                        </p:attrNameLst>
                                      </p:cBhvr>
                                      <p:tavLst>
                                        <p:tav tm="0">
                                          <p:val>
                                            <p:strVal val="ppt_x"/>
                                          </p:val>
                                        </p:tav>
                                        <p:tav tm="100000">
                                          <p:val>
                                            <p:strVal val="ppt_x"/>
                                          </p:val>
                                        </p:tav>
                                      </p:tavLst>
                                    </p:anim>
                                    <p:anim calcmode="lin" valueType="num">
                                      <p:cBhvr additive="base">
                                        <p:cTn id="55" dur="500"/>
                                        <p:tgtEl>
                                          <p:spTgt spid="5125">
                                            <p:txEl>
                                              <p:pRg st="3" end="3"/>
                                            </p:txEl>
                                          </p:spTgt>
                                        </p:tgtEl>
                                        <p:attrNameLst>
                                          <p:attrName>ppt_y</p:attrName>
                                        </p:attrNameLst>
                                      </p:cBhvr>
                                      <p:tavLst>
                                        <p:tav tm="0">
                                          <p:val>
                                            <p:strVal val="ppt_y"/>
                                          </p:val>
                                        </p:tav>
                                        <p:tav tm="100000">
                                          <p:val>
                                            <p:strVal val="1+ppt_h/2"/>
                                          </p:val>
                                        </p:tav>
                                      </p:tavLst>
                                    </p:anim>
                                    <p:set>
                                      <p:cBhvr>
                                        <p:cTn id="56" dur="1" fill="hold">
                                          <p:stCondLst>
                                            <p:cond delay="499"/>
                                          </p:stCondLst>
                                        </p:cTn>
                                        <p:tgtEl>
                                          <p:spTgt spid="5125">
                                            <p:txEl>
                                              <p:pRg st="3" end="3"/>
                                            </p:txEl>
                                          </p:spTgt>
                                        </p:tgtEl>
                                        <p:attrNameLst>
                                          <p:attrName>style.visibility</p:attrName>
                                        </p:attrNameLst>
                                      </p:cBhvr>
                                      <p:to>
                                        <p:strVal val="hidden"/>
                                      </p:to>
                                    </p:set>
                                  </p:childTnLst>
                                </p:cTn>
                              </p:par>
                            </p:childTnLst>
                          </p:cTn>
                        </p:par>
                      </p:childTnLst>
                    </p:cTn>
                  </p:par>
                  <p:par>
                    <p:cTn id="57" fill="hold">
                      <p:stCondLst>
                        <p:cond delay="indefinite"/>
                      </p:stCondLst>
                      <p:childTnLst>
                        <p:par>
                          <p:cTn id="58" fill="hold">
                            <p:stCondLst>
                              <p:cond delay="0"/>
                            </p:stCondLst>
                            <p:childTnLst>
                              <p:par>
                                <p:cTn id="59" presetID="2" presetClass="exit" presetSubtype="4" fill="hold" grpId="0" nodeType="clickEffect">
                                  <p:stCondLst>
                                    <p:cond delay="0"/>
                                  </p:stCondLst>
                                  <p:childTnLst>
                                    <p:anim calcmode="lin" valueType="num">
                                      <p:cBhvr additive="base">
                                        <p:cTn id="60" dur="500"/>
                                        <p:tgtEl>
                                          <p:spTgt spid="5125">
                                            <p:txEl>
                                              <p:pRg st="4" end="4"/>
                                            </p:txEl>
                                          </p:spTgt>
                                        </p:tgtEl>
                                        <p:attrNameLst>
                                          <p:attrName>ppt_x</p:attrName>
                                        </p:attrNameLst>
                                      </p:cBhvr>
                                      <p:tavLst>
                                        <p:tav tm="0">
                                          <p:val>
                                            <p:strVal val="ppt_x"/>
                                          </p:val>
                                        </p:tav>
                                        <p:tav tm="100000">
                                          <p:val>
                                            <p:strVal val="ppt_x"/>
                                          </p:val>
                                        </p:tav>
                                      </p:tavLst>
                                    </p:anim>
                                    <p:anim calcmode="lin" valueType="num">
                                      <p:cBhvr additive="base">
                                        <p:cTn id="61" dur="500"/>
                                        <p:tgtEl>
                                          <p:spTgt spid="5125">
                                            <p:txEl>
                                              <p:pRg st="4" end="4"/>
                                            </p:txEl>
                                          </p:spTgt>
                                        </p:tgtEl>
                                        <p:attrNameLst>
                                          <p:attrName>ppt_y</p:attrName>
                                        </p:attrNameLst>
                                      </p:cBhvr>
                                      <p:tavLst>
                                        <p:tav tm="0">
                                          <p:val>
                                            <p:strVal val="ppt_y"/>
                                          </p:val>
                                        </p:tav>
                                        <p:tav tm="100000">
                                          <p:val>
                                            <p:strVal val="1+ppt_h/2"/>
                                          </p:val>
                                        </p:tav>
                                      </p:tavLst>
                                    </p:anim>
                                    <p:set>
                                      <p:cBhvr>
                                        <p:cTn id="62" dur="1" fill="hold">
                                          <p:stCondLst>
                                            <p:cond delay="499"/>
                                          </p:stCondLst>
                                        </p:cTn>
                                        <p:tgtEl>
                                          <p:spTgt spid="5125">
                                            <p:txEl>
                                              <p:pRg st="4" end="4"/>
                                            </p:txEl>
                                          </p:spTgt>
                                        </p:tgtEl>
                                        <p:attrNameLst>
                                          <p:attrName>style.visibility</p:attrName>
                                        </p:attrNameLst>
                                      </p:cBhvr>
                                      <p:to>
                                        <p:strVal val="hidden"/>
                                      </p:to>
                                    </p:set>
                                  </p:childTnLst>
                                </p:cTn>
                              </p:par>
                            </p:childTnLst>
                          </p:cTn>
                        </p:par>
                      </p:childTnLst>
                    </p:cTn>
                  </p:par>
                  <p:par>
                    <p:cTn id="63" fill="hold">
                      <p:stCondLst>
                        <p:cond delay="indefinite"/>
                      </p:stCondLst>
                      <p:childTnLst>
                        <p:par>
                          <p:cTn id="64" fill="hold">
                            <p:stCondLst>
                              <p:cond delay="0"/>
                            </p:stCondLst>
                            <p:childTnLst>
                              <p:par>
                                <p:cTn id="65" presetID="22" presetClass="entr" presetSubtype="4" fill="hold" grpId="0" nodeType="clickEffect">
                                  <p:stCondLst>
                                    <p:cond delay="0"/>
                                  </p:stCondLst>
                                  <p:childTnLst>
                                    <p:set>
                                      <p:cBhvr>
                                        <p:cTn id="66" dur="1" fill="hold">
                                          <p:stCondLst>
                                            <p:cond delay="0"/>
                                          </p:stCondLst>
                                        </p:cTn>
                                        <p:tgtEl>
                                          <p:spTgt spid="7"/>
                                        </p:tgtEl>
                                        <p:attrNameLst>
                                          <p:attrName>style.visibility</p:attrName>
                                        </p:attrNameLst>
                                      </p:cBhvr>
                                      <p:to>
                                        <p:strVal val="visible"/>
                                      </p:to>
                                    </p:set>
                                    <p:animEffect transition="in" filter="wipe(down)">
                                      <p:cBhvr>
                                        <p:cTn id="67" dur="500"/>
                                        <p:tgtEl>
                                          <p:spTgt spid="7"/>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125" grpId="0" build="p"/>
      <p:bldP spid="7" grpId="0"/>
    </p:bld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50566" name="Rectangle 6"/>
          <p:cNvSpPr>
            <a:spLocks noChangeArrowheads="1"/>
          </p:cNvSpPr>
          <p:nvPr/>
        </p:nvSpPr>
        <p:spPr bwMode="auto">
          <a:xfrm>
            <a:off x="558800" y="388938"/>
            <a:ext cx="9855200" cy="1447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p>
            <a:pPr fontAlgn="base">
              <a:spcBef>
                <a:spcPct val="0"/>
              </a:spcBef>
              <a:spcAft>
                <a:spcPct val="0"/>
              </a:spcAft>
            </a:pPr>
            <a:r>
              <a:rPr lang="en-US" sz="3200" dirty="0" smtClean="0">
                <a:solidFill>
                  <a:srgbClr val="FF1515"/>
                </a:solidFill>
                <a:latin typeface="Times New Roman" pitchFamily="18" charset="0"/>
              </a:rPr>
              <a:t> </a:t>
            </a:r>
            <a:r>
              <a:rPr lang="en-US" sz="2800" b="1" dirty="0" err="1" smtClean="0">
                <a:solidFill>
                  <a:srgbClr val="FF1515"/>
                </a:solidFill>
                <a:latin typeface="Times New Roman" pitchFamily="18" charset="0"/>
              </a:rPr>
              <a:t>II.Đọc</a:t>
            </a:r>
            <a:r>
              <a:rPr lang="en-US" sz="2800" b="1" dirty="0" smtClean="0">
                <a:solidFill>
                  <a:srgbClr val="FF1515"/>
                </a:solidFill>
                <a:latin typeface="Times New Roman" pitchFamily="18" charset="0"/>
              </a:rPr>
              <a:t> - </a:t>
            </a:r>
            <a:r>
              <a:rPr lang="en-US" sz="2800" b="1" dirty="0" err="1" smtClean="0">
                <a:solidFill>
                  <a:srgbClr val="FF1515"/>
                </a:solidFill>
                <a:latin typeface="Times New Roman" pitchFamily="18" charset="0"/>
              </a:rPr>
              <a:t>Hiểu</a:t>
            </a:r>
            <a:r>
              <a:rPr lang="en-US" sz="2800" b="1" dirty="0" smtClean="0">
                <a:solidFill>
                  <a:srgbClr val="FF1515"/>
                </a:solidFill>
                <a:latin typeface="Times New Roman" pitchFamily="18" charset="0"/>
              </a:rPr>
              <a:t> </a:t>
            </a:r>
            <a:r>
              <a:rPr lang="en-US" sz="2800" b="1" dirty="0" err="1" smtClean="0">
                <a:solidFill>
                  <a:srgbClr val="FF1515"/>
                </a:solidFill>
                <a:latin typeface="Times New Roman" pitchFamily="18" charset="0"/>
              </a:rPr>
              <a:t>văn</a:t>
            </a:r>
            <a:r>
              <a:rPr lang="en-US" sz="2800" b="1" dirty="0" smtClean="0">
                <a:solidFill>
                  <a:srgbClr val="FF1515"/>
                </a:solidFill>
                <a:latin typeface="Times New Roman" pitchFamily="18" charset="0"/>
              </a:rPr>
              <a:t> </a:t>
            </a:r>
            <a:r>
              <a:rPr lang="en-US" sz="2800" b="1" dirty="0" err="1" smtClean="0">
                <a:solidFill>
                  <a:srgbClr val="FF1515"/>
                </a:solidFill>
                <a:latin typeface="Times New Roman" pitchFamily="18" charset="0"/>
              </a:rPr>
              <a:t>bản</a:t>
            </a:r>
            <a:r>
              <a:rPr lang="en-US" sz="2800" b="1" dirty="0" smtClean="0">
                <a:solidFill>
                  <a:srgbClr val="FF1515"/>
                </a:solidFill>
                <a:latin typeface="Times New Roman" pitchFamily="18" charset="0"/>
              </a:rPr>
              <a:t>:</a:t>
            </a:r>
          </a:p>
          <a:p>
            <a:pPr fontAlgn="base">
              <a:spcBef>
                <a:spcPct val="0"/>
              </a:spcBef>
              <a:spcAft>
                <a:spcPct val="0"/>
              </a:spcAft>
            </a:pPr>
            <a:r>
              <a:rPr lang="en-US" sz="2800" b="1" dirty="0" smtClean="0">
                <a:solidFill>
                  <a:srgbClr val="FF1515"/>
                </a:solidFill>
                <a:latin typeface="Times New Roman" pitchFamily="18" charset="0"/>
              </a:rPr>
              <a:t>  1. </a:t>
            </a:r>
            <a:r>
              <a:rPr lang="en-US" sz="2800" b="1" dirty="0" err="1" smtClean="0">
                <a:solidFill>
                  <a:srgbClr val="FF1515"/>
                </a:solidFill>
                <a:latin typeface="Times New Roman" pitchFamily="18" charset="0"/>
              </a:rPr>
              <a:t>Lý</a:t>
            </a:r>
            <a:r>
              <a:rPr lang="en-US" sz="2800" b="1" dirty="0" smtClean="0">
                <a:solidFill>
                  <a:srgbClr val="FF1515"/>
                </a:solidFill>
                <a:latin typeface="Times New Roman" pitchFamily="18" charset="0"/>
              </a:rPr>
              <a:t> do </a:t>
            </a:r>
            <a:r>
              <a:rPr lang="en-US" sz="2800" b="1" dirty="0" err="1" smtClean="0">
                <a:solidFill>
                  <a:srgbClr val="FF1515"/>
                </a:solidFill>
                <a:latin typeface="Times New Roman" pitchFamily="18" charset="0"/>
              </a:rPr>
              <a:t>dời</a:t>
            </a:r>
            <a:r>
              <a:rPr lang="en-US" sz="2800" b="1" dirty="0" smtClean="0">
                <a:solidFill>
                  <a:srgbClr val="FF1515"/>
                </a:solidFill>
                <a:latin typeface="Times New Roman" pitchFamily="18" charset="0"/>
              </a:rPr>
              <a:t> </a:t>
            </a:r>
            <a:r>
              <a:rPr lang="en-US" sz="2800" b="1" dirty="0" err="1" smtClean="0">
                <a:solidFill>
                  <a:srgbClr val="FF1515"/>
                </a:solidFill>
                <a:latin typeface="Times New Roman" pitchFamily="18" charset="0"/>
              </a:rPr>
              <a:t>đô</a:t>
            </a:r>
            <a:r>
              <a:rPr lang="en-US" sz="2800" b="1" dirty="0" smtClean="0">
                <a:solidFill>
                  <a:srgbClr val="FF1515"/>
                </a:solidFill>
                <a:latin typeface="Times New Roman" pitchFamily="18" charset="0"/>
              </a:rPr>
              <a:t> :</a:t>
            </a:r>
          </a:p>
          <a:p>
            <a:pPr fontAlgn="base">
              <a:spcBef>
                <a:spcPct val="0"/>
              </a:spcBef>
              <a:spcAft>
                <a:spcPct val="0"/>
              </a:spcAft>
            </a:pPr>
            <a:r>
              <a:rPr lang="en-US" sz="2800" b="1" dirty="0" smtClean="0">
                <a:solidFill>
                  <a:srgbClr val="FF1515"/>
                </a:solidFill>
                <a:latin typeface="Times New Roman" pitchFamily="18" charset="0"/>
              </a:rPr>
              <a:t>    a. </a:t>
            </a:r>
            <a:r>
              <a:rPr lang="en-US" sz="2800" b="1" dirty="0" err="1" smtClean="0">
                <a:solidFill>
                  <a:srgbClr val="FF1515"/>
                </a:solidFill>
                <a:latin typeface="Times New Roman" pitchFamily="18" charset="0"/>
              </a:rPr>
              <a:t>Nêu</a:t>
            </a:r>
            <a:r>
              <a:rPr lang="en-US" sz="2800" b="1" dirty="0" smtClean="0">
                <a:solidFill>
                  <a:srgbClr val="FF1515"/>
                </a:solidFill>
                <a:latin typeface="Times New Roman" pitchFamily="18" charset="0"/>
              </a:rPr>
              <a:t> </a:t>
            </a:r>
            <a:r>
              <a:rPr lang="en-US" sz="2800" b="1" dirty="0" err="1" smtClean="0">
                <a:solidFill>
                  <a:srgbClr val="FF1515"/>
                </a:solidFill>
                <a:latin typeface="Times New Roman" pitchFamily="18" charset="0"/>
              </a:rPr>
              <a:t>tiền</a:t>
            </a:r>
            <a:r>
              <a:rPr lang="en-US" sz="2800" b="1" dirty="0" smtClean="0">
                <a:solidFill>
                  <a:srgbClr val="FF1515"/>
                </a:solidFill>
                <a:latin typeface="Times New Roman" pitchFamily="18" charset="0"/>
              </a:rPr>
              <a:t> </a:t>
            </a:r>
            <a:r>
              <a:rPr lang="en-US" sz="2800" b="1" dirty="0" err="1" smtClean="0">
                <a:solidFill>
                  <a:srgbClr val="FF1515"/>
                </a:solidFill>
                <a:latin typeface="Times New Roman" pitchFamily="18" charset="0"/>
              </a:rPr>
              <a:t>đề</a:t>
            </a:r>
            <a:r>
              <a:rPr lang="en-US" sz="2800" b="1" dirty="0" smtClean="0">
                <a:solidFill>
                  <a:srgbClr val="FF1515"/>
                </a:solidFill>
                <a:latin typeface="Times New Roman" pitchFamily="18" charset="0"/>
              </a:rPr>
              <a:t> </a:t>
            </a:r>
            <a:r>
              <a:rPr lang="en-US" sz="2800" b="1" dirty="0" err="1" smtClean="0">
                <a:solidFill>
                  <a:srgbClr val="FF1515"/>
                </a:solidFill>
                <a:latin typeface="Times New Roman" pitchFamily="18" charset="0"/>
              </a:rPr>
              <a:t>lịch</a:t>
            </a:r>
            <a:r>
              <a:rPr lang="en-US" sz="2800" b="1" dirty="0" smtClean="0">
                <a:solidFill>
                  <a:srgbClr val="FF1515"/>
                </a:solidFill>
                <a:latin typeface="Times New Roman" pitchFamily="18" charset="0"/>
              </a:rPr>
              <a:t> </a:t>
            </a:r>
            <a:r>
              <a:rPr lang="en-US" sz="2800" b="1" dirty="0" err="1" smtClean="0">
                <a:solidFill>
                  <a:srgbClr val="FF1515"/>
                </a:solidFill>
                <a:latin typeface="Times New Roman" pitchFamily="18" charset="0"/>
              </a:rPr>
              <a:t>sử</a:t>
            </a:r>
            <a:r>
              <a:rPr lang="en-US" sz="2800" b="1" dirty="0" smtClean="0">
                <a:solidFill>
                  <a:srgbClr val="FF1515"/>
                </a:solidFill>
                <a:latin typeface="Times New Roman" pitchFamily="18" charset="0"/>
              </a:rPr>
              <a:t> :</a:t>
            </a:r>
          </a:p>
        </p:txBody>
      </p:sp>
      <p:sp>
        <p:nvSpPr>
          <p:cNvPr id="450567" name="AutoShape 7"/>
          <p:cNvSpPr>
            <a:spLocks noChangeArrowheads="1"/>
          </p:cNvSpPr>
          <p:nvPr/>
        </p:nvSpPr>
        <p:spPr bwMode="auto">
          <a:xfrm>
            <a:off x="5486400" y="4495800"/>
            <a:ext cx="5791200" cy="1981200"/>
          </a:xfrm>
          <a:prstGeom prst="wedgeRoundRectCallout">
            <a:avLst>
              <a:gd name="adj1" fmla="val 50514"/>
              <a:gd name="adj2" fmla="val 65065"/>
              <a:gd name="adj3" fmla="val 16667"/>
            </a:avLst>
          </a:prstGeom>
          <a:solidFill>
            <a:srgbClr val="FF0066"/>
          </a:solidFill>
          <a:ln w="9525">
            <a:solidFill>
              <a:schemeClr val="tx1"/>
            </a:solidFill>
            <a:miter lim="800000"/>
            <a:headEnd/>
            <a:tailEnd/>
          </a:ln>
        </p:spPr>
        <p:txBody>
          <a:bodyPr/>
          <a:lstStyle/>
          <a:p>
            <a:pPr algn="ctr" fontAlgn="base">
              <a:spcBef>
                <a:spcPct val="0"/>
              </a:spcBef>
              <a:spcAft>
                <a:spcPct val="0"/>
              </a:spcAft>
            </a:pPr>
            <a:r>
              <a:rPr lang="en-US" sz="2800" smtClean="0">
                <a:solidFill>
                  <a:prstClr val="black"/>
                </a:solidFill>
                <a:latin typeface="Times New Roman" pitchFamily="18" charset="0"/>
              </a:rPr>
              <a:t>Mở đầu bài, theo sử sách Trung Quốc, Lí Công Uẩn nêu những dẫn chứng các vua nào từng dời đô?</a:t>
            </a:r>
          </a:p>
        </p:txBody>
      </p:sp>
      <p:sp>
        <p:nvSpPr>
          <p:cNvPr id="450568" name="Rectangle 8"/>
          <p:cNvSpPr>
            <a:spLocks noChangeArrowheads="1"/>
          </p:cNvSpPr>
          <p:nvPr/>
        </p:nvSpPr>
        <p:spPr bwMode="auto">
          <a:xfrm>
            <a:off x="914400" y="1981200"/>
            <a:ext cx="9753600" cy="1066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lstStyle/>
          <a:p>
            <a:pPr algn="dist" fontAlgn="base">
              <a:spcBef>
                <a:spcPct val="0"/>
              </a:spcBef>
              <a:spcAft>
                <a:spcPct val="0"/>
              </a:spcAft>
              <a:buFontTx/>
              <a:buChar char="-"/>
            </a:pPr>
            <a:r>
              <a:rPr lang="en-US" sz="2800" smtClean="0">
                <a:solidFill>
                  <a:srgbClr val="FF0000"/>
                </a:solidFill>
                <a:latin typeface="Times New Roman" pitchFamily="18" charset="0"/>
              </a:rPr>
              <a:t> </a:t>
            </a:r>
            <a:r>
              <a:rPr lang="en-US" sz="2800" b="1" smtClean="0">
                <a:solidFill>
                  <a:srgbClr val="FF0000"/>
                </a:solidFill>
                <a:latin typeface="Times New Roman" pitchFamily="18" charset="0"/>
              </a:rPr>
              <a:t>Trong lịch sử: </a:t>
            </a:r>
          </a:p>
          <a:p>
            <a:pPr algn="dist" fontAlgn="base">
              <a:spcBef>
                <a:spcPct val="0"/>
              </a:spcBef>
              <a:spcAft>
                <a:spcPct val="0"/>
              </a:spcAft>
            </a:pPr>
            <a:r>
              <a:rPr lang="en-US" sz="2800" smtClean="0">
                <a:solidFill>
                  <a:prstClr val="black"/>
                </a:solidFill>
                <a:latin typeface="Times New Roman" pitchFamily="18" charset="0"/>
              </a:rPr>
              <a:t>+Nhà Thương : năm lần dời đô.</a:t>
            </a:r>
          </a:p>
          <a:p>
            <a:pPr algn="dist" fontAlgn="base">
              <a:spcBef>
                <a:spcPct val="0"/>
              </a:spcBef>
              <a:spcAft>
                <a:spcPct val="0"/>
              </a:spcAft>
            </a:pPr>
            <a:r>
              <a:rPr lang="en-US" sz="2800" smtClean="0">
                <a:solidFill>
                  <a:prstClr val="black"/>
                </a:solidFill>
                <a:latin typeface="Times New Roman" pitchFamily="18" charset="0"/>
              </a:rPr>
              <a:t>+ Nhà Chu : ba lần dời đô.</a:t>
            </a:r>
          </a:p>
        </p:txBody>
      </p:sp>
      <p:sp>
        <p:nvSpPr>
          <p:cNvPr id="450569" name="AutoShape 9"/>
          <p:cNvSpPr>
            <a:spLocks noChangeArrowheads="1"/>
          </p:cNvSpPr>
          <p:nvPr/>
        </p:nvSpPr>
        <p:spPr bwMode="auto">
          <a:xfrm>
            <a:off x="5080000" y="4495800"/>
            <a:ext cx="6299200" cy="1676400"/>
          </a:xfrm>
          <a:prstGeom prst="wedgeRoundRectCallout">
            <a:avLst>
              <a:gd name="adj1" fmla="val 50472"/>
              <a:gd name="adj2" fmla="val 77977"/>
              <a:gd name="adj3" fmla="val 16667"/>
            </a:avLst>
          </a:prstGeom>
          <a:solidFill>
            <a:srgbClr val="FF0066"/>
          </a:solidFill>
          <a:ln w="9525">
            <a:solidFill>
              <a:schemeClr val="tx1"/>
            </a:solidFill>
            <a:miter lim="800000"/>
            <a:headEnd/>
            <a:tailEnd/>
          </a:ln>
        </p:spPr>
        <p:txBody>
          <a:bodyPr/>
          <a:lstStyle/>
          <a:p>
            <a:pPr algn="ctr" fontAlgn="base">
              <a:spcBef>
                <a:spcPct val="0"/>
              </a:spcBef>
              <a:spcAft>
                <a:spcPct val="0"/>
              </a:spcAft>
            </a:pPr>
            <a:r>
              <a:rPr lang="en-US" sz="2800" smtClean="0">
                <a:solidFill>
                  <a:prstClr val="black"/>
                </a:solidFill>
                <a:latin typeface="Times New Roman" pitchFamily="18" charset="0"/>
              </a:rPr>
              <a:t>Việc dời đô của các triều đại nhàThương, nhà Chu  nhằm mục đích gì ?</a:t>
            </a:r>
          </a:p>
        </p:txBody>
      </p:sp>
      <p:sp>
        <p:nvSpPr>
          <p:cNvPr id="450571" name="Rectangle 11"/>
          <p:cNvSpPr>
            <a:spLocks noChangeArrowheads="1"/>
          </p:cNvSpPr>
          <p:nvPr/>
        </p:nvSpPr>
        <p:spPr bwMode="auto">
          <a:xfrm>
            <a:off x="912286" y="3279775"/>
            <a:ext cx="10365316" cy="24320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lstStyle/>
          <a:p>
            <a:pPr algn="dist" fontAlgn="base">
              <a:spcBef>
                <a:spcPct val="0"/>
              </a:spcBef>
              <a:spcAft>
                <a:spcPct val="0"/>
              </a:spcAft>
            </a:pPr>
            <a:r>
              <a:rPr lang="en-US" sz="2800" b="1" smtClean="0">
                <a:solidFill>
                  <a:srgbClr val="FF0000"/>
                </a:solidFill>
                <a:latin typeface="Times New Roman" pitchFamily="18" charset="0"/>
              </a:rPr>
              <a:t>- Mục đích:</a:t>
            </a:r>
          </a:p>
          <a:p>
            <a:pPr algn="dist" fontAlgn="base">
              <a:spcBef>
                <a:spcPct val="0"/>
              </a:spcBef>
              <a:spcAft>
                <a:spcPct val="0"/>
              </a:spcAft>
            </a:pPr>
            <a:r>
              <a:rPr lang="en-US" sz="2800" smtClean="0">
                <a:solidFill>
                  <a:prstClr val="black"/>
                </a:solidFill>
                <a:latin typeface="Times New Roman" pitchFamily="18" charset="0"/>
              </a:rPr>
              <a:t>+ Muốn định đô ở nơi trung tâm</a:t>
            </a:r>
          </a:p>
          <a:p>
            <a:pPr algn="dist" fontAlgn="base">
              <a:spcBef>
                <a:spcPct val="0"/>
              </a:spcBef>
              <a:spcAft>
                <a:spcPct val="0"/>
              </a:spcAft>
            </a:pPr>
            <a:r>
              <a:rPr lang="en-US" sz="2800" b="1" smtClean="0">
                <a:solidFill>
                  <a:prstClr val="black"/>
                </a:solidFill>
                <a:latin typeface="Times New Roman" pitchFamily="18" charset="0"/>
              </a:rPr>
              <a:t>+</a:t>
            </a:r>
            <a:r>
              <a:rPr lang="en-US" sz="2800" smtClean="0">
                <a:solidFill>
                  <a:prstClr val="black"/>
                </a:solidFill>
                <a:latin typeface="Times New Roman" pitchFamily="18" charset="0"/>
              </a:rPr>
              <a:t>Mưu  toan  việc lớn, tính kế muôn đời cho con cháu.</a:t>
            </a:r>
          </a:p>
          <a:p>
            <a:pPr algn="dist" fontAlgn="base">
              <a:spcBef>
                <a:spcPct val="0"/>
              </a:spcBef>
              <a:spcAft>
                <a:spcPct val="0"/>
              </a:spcAft>
            </a:pPr>
            <a:r>
              <a:rPr lang="en-US" sz="2800" smtClean="0">
                <a:solidFill>
                  <a:prstClr val="black"/>
                </a:solidFill>
                <a:latin typeface="Times New Roman" pitchFamily="18" charset="0"/>
              </a:rPr>
              <a:t>+Trên vâng mệnh trời, dưới theo ý dân</a:t>
            </a:r>
          </a:p>
          <a:p>
            <a:pPr algn="dist" fontAlgn="base">
              <a:spcBef>
                <a:spcPct val="0"/>
              </a:spcBef>
              <a:spcAft>
                <a:spcPct val="0"/>
              </a:spcAft>
            </a:pPr>
            <a:r>
              <a:rPr lang="en-US" sz="2800" b="1" smtClean="0">
                <a:solidFill>
                  <a:srgbClr val="FF0000"/>
                </a:solidFill>
                <a:latin typeface="Times New Roman" pitchFamily="18" charset="0"/>
              </a:rPr>
              <a:t> - Kết quả</a:t>
            </a:r>
            <a:r>
              <a:rPr lang="en-US" sz="2800" smtClean="0">
                <a:solidFill>
                  <a:prstClr val="black"/>
                </a:solidFill>
                <a:latin typeface="Times New Roman" pitchFamily="18" charset="0"/>
              </a:rPr>
              <a:t>: Vận nước lâu dài, phong tục phồn thịnh.</a:t>
            </a:r>
          </a:p>
          <a:p>
            <a:pPr algn="dist" fontAlgn="base">
              <a:spcBef>
                <a:spcPct val="0"/>
              </a:spcBef>
              <a:spcAft>
                <a:spcPct val="0"/>
              </a:spcAft>
            </a:pPr>
            <a:r>
              <a:rPr lang="en-US" sz="2800" b="1" smtClean="0">
                <a:solidFill>
                  <a:prstClr val="black"/>
                </a:solidFill>
                <a:latin typeface="Times New Roman" pitchFamily="18" charset="0"/>
              </a:rPr>
              <a:t> </a:t>
            </a:r>
            <a:r>
              <a:rPr lang="en-US" sz="2800" b="1" smtClean="0">
                <a:solidFill>
                  <a:srgbClr val="FF0000"/>
                </a:solidFill>
                <a:latin typeface="Times New Roman" pitchFamily="18" charset="0"/>
              </a:rPr>
              <a:t>=&gt; Dẫn chứng cụ thể, lập luận chặt chẽ.</a:t>
            </a:r>
          </a:p>
        </p:txBody>
      </p:sp>
      <p:sp>
        <p:nvSpPr>
          <p:cNvPr id="450572" name="AutoShape 12"/>
          <p:cNvSpPr>
            <a:spLocks noChangeArrowheads="1"/>
          </p:cNvSpPr>
          <p:nvPr/>
        </p:nvSpPr>
        <p:spPr bwMode="auto">
          <a:xfrm>
            <a:off x="4673600" y="4495800"/>
            <a:ext cx="6908800" cy="2590800"/>
          </a:xfrm>
          <a:prstGeom prst="wedgeRoundRectCallout">
            <a:avLst>
              <a:gd name="adj1" fmla="val 43565"/>
              <a:gd name="adj2" fmla="val 64287"/>
              <a:gd name="adj3" fmla="val 16667"/>
            </a:avLst>
          </a:prstGeom>
          <a:solidFill>
            <a:srgbClr val="FF0066"/>
          </a:solidFill>
          <a:ln w="9525">
            <a:solidFill>
              <a:schemeClr val="tx1"/>
            </a:solidFill>
            <a:miter lim="800000"/>
            <a:headEnd/>
            <a:tailEnd/>
          </a:ln>
        </p:spPr>
        <p:txBody>
          <a:bodyPr/>
          <a:lstStyle/>
          <a:p>
            <a:pPr algn="ctr" fontAlgn="base">
              <a:spcBef>
                <a:spcPct val="0"/>
              </a:spcBef>
              <a:spcAft>
                <a:spcPct val="0"/>
              </a:spcAft>
            </a:pPr>
            <a:r>
              <a:rPr lang="en-US" sz="2800" smtClean="0">
                <a:solidFill>
                  <a:prstClr val="black"/>
                </a:solidFill>
                <a:latin typeface="Times New Roman" pitchFamily="18" charset="0"/>
              </a:rPr>
              <a:t>Theo tác giả, chính việc dời đô đúng đắn, nhà Thương và nhà Chu đạt được kết quả gì ? Dẫn chứng và cách lập luận của tác giả như thế nào ?</a:t>
            </a:r>
          </a:p>
        </p:txBody>
      </p:sp>
      <p:pic>
        <p:nvPicPr>
          <p:cNvPr id="11272" name="Picture 4" descr="Picture1"/>
          <p:cNvPicPr>
            <a:picLocks noChangeAspect="1" noChangeArrowheads="1" noCrop="1"/>
          </p:cNvPicPr>
          <p:nvPr/>
        </p:nvPicPr>
        <p:blipFill>
          <a:blip r:embed="rId3">
            <a:extLst>
              <a:ext uri="{28A0092B-C50C-407E-A947-70E740481C1C}">
                <a14:useLocalDpi xmlns:a14="http://schemas.microsoft.com/office/drawing/2010/main" val="0"/>
              </a:ext>
            </a:extLst>
          </a:blip>
          <a:srcRect/>
          <a:stretch>
            <a:fillRect/>
          </a:stretch>
        </p:blipFill>
        <p:spPr bwMode="auto">
          <a:xfrm rot="-3428604">
            <a:off x="9706506" y="181505"/>
            <a:ext cx="612775" cy="153881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9" name="Rectangle 6"/>
          <p:cNvSpPr>
            <a:spLocks noChangeArrowheads="1"/>
          </p:cNvSpPr>
          <p:nvPr/>
        </p:nvSpPr>
        <p:spPr bwMode="auto">
          <a:xfrm>
            <a:off x="591403" y="533400"/>
            <a:ext cx="10972800" cy="15700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p>
            <a:pPr fontAlgn="base">
              <a:spcBef>
                <a:spcPct val="0"/>
              </a:spcBef>
              <a:spcAft>
                <a:spcPct val="0"/>
              </a:spcAft>
            </a:pPr>
            <a:r>
              <a:rPr lang="en-US" sz="3200" b="1" dirty="0" smtClean="0">
                <a:solidFill>
                  <a:srgbClr val="FF1515"/>
                </a:solidFill>
                <a:latin typeface="Times New Roman" pitchFamily="18" charset="0"/>
              </a:rPr>
              <a:t>1. </a:t>
            </a:r>
            <a:r>
              <a:rPr lang="en-US" sz="3200" b="1" dirty="0" err="1" smtClean="0">
                <a:solidFill>
                  <a:srgbClr val="FF1515"/>
                </a:solidFill>
                <a:latin typeface="Times New Roman" pitchFamily="18" charset="0"/>
              </a:rPr>
              <a:t>Lý</a:t>
            </a:r>
            <a:r>
              <a:rPr lang="en-US" sz="3200" b="1" dirty="0" smtClean="0">
                <a:solidFill>
                  <a:srgbClr val="FF1515"/>
                </a:solidFill>
                <a:latin typeface="Times New Roman" pitchFamily="18" charset="0"/>
              </a:rPr>
              <a:t> do </a:t>
            </a:r>
            <a:r>
              <a:rPr lang="en-US" sz="3200" b="1" dirty="0" err="1" smtClean="0">
                <a:solidFill>
                  <a:srgbClr val="FF1515"/>
                </a:solidFill>
                <a:latin typeface="Times New Roman" pitchFamily="18" charset="0"/>
              </a:rPr>
              <a:t>dời</a:t>
            </a:r>
            <a:r>
              <a:rPr lang="en-US" sz="3200" b="1" dirty="0" smtClean="0">
                <a:solidFill>
                  <a:srgbClr val="FF1515"/>
                </a:solidFill>
                <a:latin typeface="Times New Roman" pitchFamily="18" charset="0"/>
              </a:rPr>
              <a:t> </a:t>
            </a:r>
            <a:r>
              <a:rPr lang="en-US" sz="3200" b="1" dirty="0" err="1" smtClean="0">
                <a:solidFill>
                  <a:srgbClr val="FF1515"/>
                </a:solidFill>
                <a:latin typeface="Times New Roman" pitchFamily="18" charset="0"/>
              </a:rPr>
              <a:t>đô</a:t>
            </a:r>
            <a:r>
              <a:rPr lang="en-US" sz="3200" b="1" dirty="0" smtClean="0">
                <a:solidFill>
                  <a:srgbClr val="FF1515"/>
                </a:solidFill>
                <a:latin typeface="Times New Roman" pitchFamily="18" charset="0"/>
              </a:rPr>
              <a:t> :</a:t>
            </a:r>
          </a:p>
          <a:p>
            <a:pPr fontAlgn="base">
              <a:spcBef>
                <a:spcPct val="0"/>
              </a:spcBef>
              <a:spcAft>
                <a:spcPct val="0"/>
              </a:spcAft>
            </a:pPr>
            <a:r>
              <a:rPr lang="en-US" sz="3200" b="1" dirty="0" smtClean="0">
                <a:solidFill>
                  <a:srgbClr val="FF1515"/>
                </a:solidFill>
                <a:latin typeface="Times New Roman" pitchFamily="18" charset="0"/>
              </a:rPr>
              <a:t>    a. </a:t>
            </a:r>
            <a:r>
              <a:rPr lang="en-US" sz="3200" b="1" dirty="0" err="1" smtClean="0">
                <a:solidFill>
                  <a:srgbClr val="FF1515"/>
                </a:solidFill>
                <a:latin typeface="Times New Roman" pitchFamily="18" charset="0"/>
              </a:rPr>
              <a:t>Nêu</a:t>
            </a:r>
            <a:r>
              <a:rPr lang="en-US" sz="3200" b="1" dirty="0" smtClean="0">
                <a:solidFill>
                  <a:srgbClr val="FF1515"/>
                </a:solidFill>
                <a:latin typeface="Times New Roman" pitchFamily="18" charset="0"/>
              </a:rPr>
              <a:t> </a:t>
            </a:r>
            <a:r>
              <a:rPr lang="en-US" sz="3200" b="1" dirty="0" err="1" smtClean="0">
                <a:solidFill>
                  <a:srgbClr val="FF1515"/>
                </a:solidFill>
                <a:latin typeface="Times New Roman" pitchFamily="18" charset="0"/>
              </a:rPr>
              <a:t>tiền</a:t>
            </a:r>
            <a:r>
              <a:rPr lang="en-US" sz="3200" b="1" dirty="0" smtClean="0">
                <a:solidFill>
                  <a:srgbClr val="FF1515"/>
                </a:solidFill>
                <a:latin typeface="Times New Roman" pitchFamily="18" charset="0"/>
              </a:rPr>
              <a:t> </a:t>
            </a:r>
            <a:r>
              <a:rPr lang="en-US" sz="3200" b="1" dirty="0" err="1" smtClean="0">
                <a:solidFill>
                  <a:srgbClr val="FF1515"/>
                </a:solidFill>
                <a:latin typeface="Times New Roman" pitchFamily="18" charset="0"/>
              </a:rPr>
              <a:t>đề</a:t>
            </a:r>
            <a:r>
              <a:rPr lang="en-US" sz="3200" b="1" dirty="0" smtClean="0">
                <a:solidFill>
                  <a:srgbClr val="FF1515"/>
                </a:solidFill>
                <a:latin typeface="Times New Roman" pitchFamily="18" charset="0"/>
              </a:rPr>
              <a:t> </a:t>
            </a:r>
            <a:r>
              <a:rPr lang="en-US" sz="3200" b="1" dirty="0" err="1" smtClean="0">
                <a:solidFill>
                  <a:srgbClr val="FF1515"/>
                </a:solidFill>
                <a:latin typeface="Times New Roman" pitchFamily="18" charset="0"/>
              </a:rPr>
              <a:t>lịch</a:t>
            </a:r>
            <a:r>
              <a:rPr lang="en-US" sz="3200" b="1" dirty="0" smtClean="0">
                <a:solidFill>
                  <a:srgbClr val="FF1515"/>
                </a:solidFill>
                <a:latin typeface="Times New Roman" pitchFamily="18" charset="0"/>
              </a:rPr>
              <a:t> </a:t>
            </a:r>
            <a:r>
              <a:rPr lang="en-US" sz="3200" b="1" dirty="0" err="1" smtClean="0">
                <a:solidFill>
                  <a:srgbClr val="FF1515"/>
                </a:solidFill>
                <a:latin typeface="Times New Roman" pitchFamily="18" charset="0"/>
              </a:rPr>
              <a:t>sử</a:t>
            </a:r>
            <a:r>
              <a:rPr lang="en-US" sz="3200" b="1" dirty="0" smtClean="0">
                <a:solidFill>
                  <a:srgbClr val="FF1515"/>
                </a:solidFill>
                <a:latin typeface="Times New Roman" pitchFamily="18" charset="0"/>
              </a:rPr>
              <a:t> :</a:t>
            </a:r>
          </a:p>
          <a:p>
            <a:pPr fontAlgn="base">
              <a:spcBef>
                <a:spcPct val="0"/>
              </a:spcBef>
              <a:spcAft>
                <a:spcPct val="0"/>
              </a:spcAft>
            </a:pPr>
            <a:r>
              <a:rPr lang="en-US" sz="3200" b="1" dirty="0" smtClean="0">
                <a:solidFill>
                  <a:srgbClr val="FF1515"/>
                </a:solidFill>
                <a:latin typeface="Times New Roman" pitchFamily="18" charset="0"/>
              </a:rPr>
              <a:t>    b. </a:t>
            </a:r>
            <a:r>
              <a:rPr lang="en-US" sz="3200" b="1" dirty="0" err="1" smtClean="0">
                <a:solidFill>
                  <a:srgbClr val="FF1515"/>
                </a:solidFill>
                <a:latin typeface="Times New Roman" pitchFamily="18" charset="0"/>
              </a:rPr>
              <a:t>Tình</a:t>
            </a:r>
            <a:r>
              <a:rPr lang="en-US" sz="3200" b="1" dirty="0" smtClean="0">
                <a:solidFill>
                  <a:srgbClr val="FF1515"/>
                </a:solidFill>
                <a:latin typeface="Times New Roman" pitchFamily="18" charset="0"/>
              </a:rPr>
              <a:t> </a:t>
            </a:r>
            <a:r>
              <a:rPr lang="en-US" sz="3200" b="1" dirty="0" err="1" smtClean="0">
                <a:solidFill>
                  <a:srgbClr val="FF1515"/>
                </a:solidFill>
                <a:latin typeface="Times New Roman" pitchFamily="18" charset="0"/>
              </a:rPr>
              <a:t>hình</a:t>
            </a:r>
            <a:r>
              <a:rPr lang="en-US" sz="3200" b="1" dirty="0" smtClean="0">
                <a:solidFill>
                  <a:srgbClr val="FF1515"/>
                </a:solidFill>
                <a:latin typeface="Times New Roman" pitchFamily="18" charset="0"/>
              </a:rPr>
              <a:t> </a:t>
            </a:r>
            <a:r>
              <a:rPr lang="en-US" sz="3200" b="1" dirty="0" err="1" smtClean="0">
                <a:solidFill>
                  <a:srgbClr val="FF1515"/>
                </a:solidFill>
                <a:latin typeface="Times New Roman" pitchFamily="18" charset="0"/>
              </a:rPr>
              <a:t>nước</a:t>
            </a:r>
            <a:r>
              <a:rPr lang="en-US" sz="3200" b="1" dirty="0" smtClean="0">
                <a:solidFill>
                  <a:srgbClr val="FF1515"/>
                </a:solidFill>
                <a:latin typeface="Times New Roman" pitchFamily="18" charset="0"/>
              </a:rPr>
              <a:t> ta :</a:t>
            </a:r>
          </a:p>
        </p:txBody>
      </p:sp>
      <p:sp>
        <p:nvSpPr>
          <p:cNvPr id="10" name="Rectangle 8"/>
          <p:cNvSpPr>
            <a:spLocks noChangeArrowheads="1"/>
          </p:cNvSpPr>
          <p:nvPr/>
        </p:nvSpPr>
        <p:spPr bwMode="auto">
          <a:xfrm>
            <a:off x="693003" y="2103439"/>
            <a:ext cx="10566400" cy="1015663"/>
          </a:xfrm>
          <a:prstGeom prst="rect">
            <a:avLst/>
          </a:prstGeom>
          <a:noFill/>
          <a:ln w="9525">
            <a:noFill/>
            <a:miter lim="800000"/>
            <a:headEnd/>
            <a:tailEnd/>
          </a:ln>
          <a:effectLst/>
        </p:spPr>
        <p:txBody>
          <a:bodyPr>
            <a:spAutoFit/>
          </a:bodyPr>
          <a:lstStyle/>
          <a:p>
            <a:pPr fontAlgn="base">
              <a:spcBef>
                <a:spcPct val="0"/>
              </a:spcBef>
              <a:spcAft>
                <a:spcPct val="0"/>
              </a:spcAft>
              <a:defRPr/>
            </a:pPr>
            <a:r>
              <a:rPr lang="en-US" sz="3200" dirty="0">
                <a:solidFill>
                  <a:srgbClr val="000000"/>
                </a:solidFill>
                <a:effectLst>
                  <a:outerShdw blurRad="38100" dist="38100" dir="2700000" algn="tl">
                    <a:srgbClr val="FFFFFF"/>
                  </a:outerShdw>
                </a:effectLst>
                <a:latin typeface="Times New Roman" pitchFamily="18" charset="0"/>
              </a:rPr>
              <a:t>- </a:t>
            </a:r>
            <a:r>
              <a:rPr lang="en-US" sz="3200" dirty="0" err="1">
                <a:solidFill>
                  <a:srgbClr val="000000"/>
                </a:solidFill>
                <a:effectLst>
                  <a:outerShdw blurRad="38100" dist="38100" dir="2700000" algn="tl">
                    <a:srgbClr val="FFFFFF"/>
                  </a:outerShdw>
                </a:effectLst>
                <a:latin typeface="Times New Roman" pitchFamily="18" charset="0"/>
              </a:rPr>
              <a:t>Hai</a:t>
            </a:r>
            <a:r>
              <a:rPr lang="en-US" sz="3200" dirty="0">
                <a:solidFill>
                  <a:srgbClr val="000000"/>
                </a:solidFill>
                <a:effectLst>
                  <a:outerShdw blurRad="38100" dist="38100" dir="2700000" algn="tl">
                    <a:srgbClr val="FFFFFF"/>
                  </a:outerShdw>
                </a:effectLst>
                <a:latin typeface="Times New Roman" pitchFamily="18" charset="0"/>
              </a:rPr>
              <a:t> </a:t>
            </a:r>
            <a:r>
              <a:rPr lang="en-US" sz="3200" dirty="0" err="1">
                <a:solidFill>
                  <a:srgbClr val="000000"/>
                </a:solidFill>
                <a:effectLst>
                  <a:outerShdw blurRad="38100" dist="38100" dir="2700000" algn="tl">
                    <a:srgbClr val="FFFFFF"/>
                  </a:outerShdw>
                </a:effectLst>
                <a:latin typeface="Times New Roman" pitchFamily="18" charset="0"/>
              </a:rPr>
              <a:t>nhà</a:t>
            </a:r>
            <a:r>
              <a:rPr lang="en-US" sz="3200" dirty="0">
                <a:solidFill>
                  <a:srgbClr val="000000"/>
                </a:solidFill>
                <a:effectLst>
                  <a:outerShdw blurRad="38100" dist="38100" dir="2700000" algn="tl">
                    <a:srgbClr val="FFFFFF"/>
                  </a:outerShdw>
                </a:effectLst>
                <a:latin typeface="Times New Roman" pitchFamily="18" charset="0"/>
              </a:rPr>
              <a:t> </a:t>
            </a:r>
            <a:r>
              <a:rPr lang="en-US" sz="3200" dirty="0" err="1">
                <a:solidFill>
                  <a:srgbClr val="000000"/>
                </a:solidFill>
                <a:effectLst>
                  <a:outerShdw blurRad="38100" dist="38100" dir="2700000" algn="tl">
                    <a:srgbClr val="FFFFFF"/>
                  </a:outerShdw>
                </a:effectLst>
                <a:latin typeface="Times New Roman" pitchFamily="18" charset="0"/>
              </a:rPr>
              <a:t>Đinh</a:t>
            </a:r>
            <a:r>
              <a:rPr lang="en-US" sz="3200" dirty="0">
                <a:solidFill>
                  <a:srgbClr val="000000"/>
                </a:solidFill>
                <a:effectLst>
                  <a:outerShdw blurRad="38100" dist="38100" dir="2700000" algn="tl">
                    <a:srgbClr val="FFFFFF"/>
                  </a:outerShdw>
                </a:effectLst>
                <a:latin typeface="Times New Roman" pitchFamily="18" charset="0"/>
              </a:rPr>
              <a:t> </a:t>
            </a:r>
            <a:r>
              <a:rPr lang="en-US" sz="3200" dirty="0" err="1">
                <a:solidFill>
                  <a:srgbClr val="000000"/>
                </a:solidFill>
                <a:effectLst>
                  <a:outerShdw blurRad="38100" dist="38100" dir="2700000" algn="tl">
                    <a:srgbClr val="FFFFFF"/>
                  </a:outerShdw>
                </a:effectLst>
                <a:latin typeface="Times New Roman" pitchFamily="18" charset="0"/>
              </a:rPr>
              <a:t>Lê</a:t>
            </a:r>
            <a:r>
              <a:rPr lang="en-US" sz="3200" dirty="0">
                <a:solidFill>
                  <a:srgbClr val="000000"/>
                </a:solidFill>
                <a:effectLst>
                  <a:outerShdw blurRad="38100" dist="38100" dir="2700000" algn="tl">
                    <a:srgbClr val="FFFFFF"/>
                  </a:outerShdw>
                </a:effectLst>
                <a:latin typeface="Times New Roman" pitchFamily="18" charset="0"/>
              </a:rPr>
              <a:t> </a:t>
            </a:r>
            <a:r>
              <a:rPr lang="en-US" sz="3200" dirty="0" err="1">
                <a:solidFill>
                  <a:srgbClr val="000000"/>
                </a:solidFill>
                <a:effectLst>
                  <a:outerShdw blurRad="38100" dist="38100" dir="2700000" algn="tl">
                    <a:srgbClr val="FFFFFF"/>
                  </a:outerShdw>
                </a:effectLst>
                <a:latin typeface="Times New Roman" pitchFamily="18" charset="0"/>
              </a:rPr>
              <a:t>theo</a:t>
            </a:r>
            <a:r>
              <a:rPr lang="en-US" sz="3200" dirty="0">
                <a:solidFill>
                  <a:srgbClr val="000000"/>
                </a:solidFill>
                <a:effectLst>
                  <a:outerShdw blurRad="38100" dist="38100" dir="2700000" algn="tl">
                    <a:srgbClr val="FFFFFF"/>
                  </a:outerShdw>
                </a:effectLst>
                <a:latin typeface="Times New Roman" pitchFamily="18" charset="0"/>
              </a:rPr>
              <a:t> ý </a:t>
            </a:r>
            <a:r>
              <a:rPr lang="en-US" sz="3200" dirty="0" err="1">
                <a:solidFill>
                  <a:srgbClr val="000000"/>
                </a:solidFill>
                <a:effectLst>
                  <a:outerShdw blurRad="38100" dist="38100" dir="2700000" algn="tl">
                    <a:srgbClr val="FFFFFF"/>
                  </a:outerShdw>
                </a:effectLst>
                <a:latin typeface="Times New Roman" pitchFamily="18" charset="0"/>
              </a:rPr>
              <a:t>riêng</a:t>
            </a:r>
            <a:r>
              <a:rPr lang="en-US" sz="3200" dirty="0">
                <a:solidFill>
                  <a:srgbClr val="000000"/>
                </a:solidFill>
                <a:effectLst>
                  <a:outerShdw blurRad="38100" dist="38100" dir="2700000" algn="tl">
                    <a:srgbClr val="FFFFFF"/>
                  </a:outerShdw>
                </a:effectLst>
                <a:latin typeface="Times New Roman" pitchFamily="18" charset="0"/>
              </a:rPr>
              <a:t> </a:t>
            </a:r>
            <a:r>
              <a:rPr lang="en-US" sz="3200" dirty="0" err="1">
                <a:solidFill>
                  <a:srgbClr val="000000"/>
                </a:solidFill>
                <a:effectLst>
                  <a:outerShdw blurRad="38100" dist="38100" dir="2700000" algn="tl">
                    <a:srgbClr val="FFFFFF"/>
                  </a:outerShdw>
                </a:effectLst>
                <a:latin typeface="Times New Roman" pitchFamily="18" charset="0"/>
              </a:rPr>
              <a:t>mình</a:t>
            </a:r>
            <a:r>
              <a:rPr lang="en-US" sz="3200" dirty="0">
                <a:solidFill>
                  <a:srgbClr val="000000"/>
                </a:solidFill>
                <a:effectLst>
                  <a:outerShdw blurRad="38100" dist="38100" dir="2700000" algn="tl">
                    <a:srgbClr val="FFFFFF"/>
                  </a:outerShdw>
                </a:effectLst>
                <a:latin typeface="Times New Roman" pitchFamily="18" charset="0"/>
              </a:rPr>
              <a:t>, </a:t>
            </a:r>
            <a:r>
              <a:rPr lang="en-US" sz="3200" dirty="0" err="1">
                <a:solidFill>
                  <a:srgbClr val="000000"/>
                </a:solidFill>
                <a:effectLst>
                  <a:outerShdw blurRad="38100" dist="38100" dir="2700000" algn="tl">
                    <a:srgbClr val="FFFFFF"/>
                  </a:outerShdw>
                </a:effectLst>
                <a:latin typeface="Times New Roman" pitchFamily="18" charset="0"/>
              </a:rPr>
              <a:t>khinh</a:t>
            </a:r>
            <a:r>
              <a:rPr lang="en-US" sz="3200" dirty="0">
                <a:solidFill>
                  <a:srgbClr val="000000"/>
                </a:solidFill>
                <a:effectLst>
                  <a:outerShdw blurRad="38100" dist="38100" dir="2700000" algn="tl">
                    <a:srgbClr val="FFFFFF"/>
                  </a:outerShdw>
                </a:effectLst>
                <a:latin typeface="Times New Roman" pitchFamily="18" charset="0"/>
              </a:rPr>
              <a:t> </a:t>
            </a:r>
            <a:r>
              <a:rPr lang="en-US" sz="3200" dirty="0" err="1">
                <a:solidFill>
                  <a:srgbClr val="000000"/>
                </a:solidFill>
                <a:effectLst>
                  <a:outerShdw blurRad="38100" dist="38100" dir="2700000" algn="tl">
                    <a:srgbClr val="FFFFFF"/>
                  </a:outerShdw>
                </a:effectLst>
                <a:latin typeface="Times New Roman" pitchFamily="18" charset="0"/>
              </a:rPr>
              <a:t>thường</a:t>
            </a:r>
            <a:r>
              <a:rPr lang="en-US" sz="3200" dirty="0">
                <a:solidFill>
                  <a:srgbClr val="000000"/>
                </a:solidFill>
                <a:effectLst>
                  <a:outerShdw blurRad="38100" dist="38100" dir="2700000" algn="tl">
                    <a:srgbClr val="FFFFFF"/>
                  </a:outerShdw>
                </a:effectLst>
                <a:latin typeface="Times New Roman" pitchFamily="18" charset="0"/>
              </a:rPr>
              <a:t> </a:t>
            </a:r>
            <a:r>
              <a:rPr lang="en-US" sz="3200" dirty="0" err="1">
                <a:solidFill>
                  <a:srgbClr val="000000"/>
                </a:solidFill>
                <a:effectLst>
                  <a:outerShdw blurRad="38100" dist="38100" dir="2700000" algn="tl">
                    <a:srgbClr val="FFFFFF"/>
                  </a:outerShdw>
                </a:effectLst>
                <a:latin typeface="Times New Roman" pitchFamily="18" charset="0"/>
              </a:rPr>
              <a:t>mệnh</a:t>
            </a:r>
            <a:r>
              <a:rPr lang="en-US" sz="3200" dirty="0">
                <a:solidFill>
                  <a:srgbClr val="000000"/>
                </a:solidFill>
                <a:effectLst>
                  <a:outerShdw blurRad="38100" dist="38100" dir="2700000" algn="tl">
                    <a:srgbClr val="FFFFFF"/>
                  </a:outerShdw>
                </a:effectLst>
                <a:latin typeface="Times New Roman" pitchFamily="18" charset="0"/>
              </a:rPr>
              <a:t> </a:t>
            </a:r>
            <a:r>
              <a:rPr lang="en-US" sz="3200" dirty="0" err="1">
                <a:solidFill>
                  <a:srgbClr val="000000"/>
                </a:solidFill>
                <a:effectLst>
                  <a:outerShdw blurRad="38100" dist="38100" dir="2700000" algn="tl">
                    <a:srgbClr val="FFFFFF"/>
                  </a:outerShdw>
                </a:effectLst>
                <a:latin typeface="Times New Roman" pitchFamily="18" charset="0"/>
              </a:rPr>
              <a:t>trời</a:t>
            </a:r>
            <a:r>
              <a:rPr lang="en-US" sz="2800" dirty="0">
                <a:solidFill>
                  <a:srgbClr val="000000"/>
                </a:solidFill>
                <a:effectLst>
                  <a:outerShdw blurRad="38100" dist="38100" dir="2700000" algn="tl">
                    <a:srgbClr val="FFFFFF"/>
                  </a:outerShdw>
                </a:effectLst>
                <a:latin typeface="Times New Roman" pitchFamily="18" charset="0"/>
              </a:rPr>
              <a:t>, </a:t>
            </a:r>
            <a:r>
              <a:rPr lang="en-US" sz="2800" dirty="0" err="1">
                <a:solidFill>
                  <a:srgbClr val="000000"/>
                </a:solidFill>
                <a:effectLst>
                  <a:outerShdw blurRad="38100" dist="38100" dir="2700000" algn="tl">
                    <a:srgbClr val="FFFFFF"/>
                  </a:outerShdw>
                </a:effectLst>
                <a:latin typeface="Times New Roman" pitchFamily="18" charset="0"/>
              </a:rPr>
              <a:t>cứ</a:t>
            </a:r>
            <a:r>
              <a:rPr lang="en-US" sz="2800" dirty="0">
                <a:solidFill>
                  <a:srgbClr val="000000"/>
                </a:solidFill>
                <a:effectLst>
                  <a:outerShdw blurRad="38100" dist="38100" dir="2700000" algn="tl">
                    <a:srgbClr val="FFFFFF"/>
                  </a:outerShdw>
                </a:effectLst>
                <a:latin typeface="Times New Roman" pitchFamily="18" charset="0"/>
              </a:rPr>
              <a:t> </a:t>
            </a:r>
            <a:r>
              <a:rPr lang="en-US" sz="2800" dirty="0" err="1">
                <a:solidFill>
                  <a:srgbClr val="000000"/>
                </a:solidFill>
                <a:effectLst>
                  <a:outerShdw blurRad="38100" dist="38100" dir="2700000" algn="tl">
                    <a:srgbClr val="FFFFFF"/>
                  </a:outerShdw>
                </a:effectLst>
                <a:latin typeface="Times New Roman" pitchFamily="18" charset="0"/>
              </a:rPr>
              <a:t>đóng</a:t>
            </a:r>
            <a:r>
              <a:rPr lang="en-US" sz="2800" dirty="0">
                <a:solidFill>
                  <a:srgbClr val="000000"/>
                </a:solidFill>
                <a:effectLst>
                  <a:outerShdw blurRad="38100" dist="38100" dir="2700000" algn="tl">
                    <a:srgbClr val="FFFFFF"/>
                  </a:outerShdw>
                </a:effectLst>
                <a:latin typeface="Times New Roman" pitchFamily="18" charset="0"/>
              </a:rPr>
              <a:t> </a:t>
            </a:r>
            <a:r>
              <a:rPr lang="en-US" sz="2800" dirty="0" err="1">
                <a:solidFill>
                  <a:srgbClr val="000000"/>
                </a:solidFill>
                <a:effectLst>
                  <a:outerShdw blurRad="38100" dist="38100" dir="2700000" algn="tl">
                    <a:srgbClr val="FFFFFF"/>
                  </a:outerShdw>
                </a:effectLst>
                <a:latin typeface="Times New Roman" pitchFamily="18" charset="0"/>
              </a:rPr>
              <a:t>yên</a:t>
            </a:r>
            <a:r>
              <a:rPr lang="en-US" sz="2800" dirty="0">
                <a:solidFill>
                  <a:srgbClr val="000000"/>
                </a:solidFill>
                <a:effectLst>
                  <a:outerShdw blurRad="38100" dist="38100" dir="2700000" algn="tl">
                    <a:srgbClr val="FFFFFF"/>
                  </a:outerShdw>
                </a:effectLst>
                <a:latin typeface="Times New Roman" pitchFamily="18" charset="0"/>
              </a:rPr>
              <a:t> </a:t>
            </a:r>
            <a:r>
              <a:rPr lang="en-US" sz="2800" dirty="0" err="1">
                <a:solidFill>
                  <a:srgbClr val="000000"/>
                </a:solidFill>
                <a:effectLst>
                  <a:outerShdw blurRad="38100" dist="38100" dir="2700000" algn="tl">
                    <a:srgbClr val="FFFFFF"/>
                  </a:outerShdw>
                </a:effectLst>
                <a:latin typeface="Times New Roman" pitchFamily="18" charset="0"/>
              </a:rPr>
              <a:t>đô</a:t>
            </a:r>
            <a:r>
              <a:rPr lang="en-US" sz="2800" dirty="0">
                <a:solidFill>
                  <a:srgbClr val="000000"/>
                </a:solidFill>
                <a:effectLst>
                  <a:outerShdw blurRad="38100" dist="38100" dir="2700000" algn="tl">
                    <a:srgbClr val="FFFFFF"/>
                  </a:outerShdw>
                </a:effectLst>
                <a:latin typeface="Times New Roman" pitchFamily="18" charset="0"/>
              </a:rPr>
              <a:t>.</a:t>
            </a:r>
          </a:p>
        </p:txBody>
      </p:sp>
      <p:sp>
        <p:nvSpPr>
          <p:cNvPr id="11" name="Rectangle 10"/>
          <p:cNvSpPr>
            <a:spLocks noChangeArrowheads="1"/>
          </p:cNvSpPr>
          <p:nvPr/>
        </p:nvSpPr>
        <p:spPr bwMode="auto">
          <a:xfrm>
            <a:off x="508000" y="3657603"/>
            <a:ext cx="10668000" cy="1077913"/>
          </a:xfrm>
          <a:prstGeom prst="rect">
            <a:avLst/>
          </a:prstGeom>
          <a:noFill/>
          <a:ln w="9525">
            <a:noFill/>
            <a:miter lim="800000"/>
            <a:headEnd/>
            <a:tailEnd/>
          </a:ln>
          <a:effectLst/>
        </p:spPr>
        <p:txBody>
          <a:bodyPr>
            <a:spAutoFit/>
          </a:bodyPr>
          <a:lstStyle/>
          <a:p>
            <a:pPr fontAlgn="base">
              <a:spcBef>
                <a:spcPct val="0"/>
              </a:spcBef>
              <a:spcAft>
                <a:spcPct val="0"/>
              </a:spcAft>
              <a:defRPr/>
            </a:pPr>
            <a:r>
              <a:rPr lang="en-US" sz="3200" b="1" dirty="0">
                <a:solidFill>
                  <a:srgbClr val="FF0000"/>
                </a:solidFill>
                <a:effectLst>
                  <a:outerShdw blurRad="38100" dist="38100" dir="2700000" algn="tl">
                    <a:srgbClr val="FFFFFF"/>
                  </a:outerShdw>
                </a:effectLst>
                <a:latin typeface="Times New Roman" pitchFamily="18" charset="0"/>
              </a:rPr>
              <a:t>   =&gt;</a:t>
            </a:r>
            <a:r>
              <a:rPr lang="en-US" sz="3200" b="1" dirty="0" err="1">
                <a:solidFill>
                  <a:srgbClr val="FF0000"/>
                </a:solidFill>
                <a:effectLst>
                  <a:outerShdw blurRad="38100" dist="38100" dir="2700000" algn="tl">
                    <a:srgbClr val="FFFFFF"/>
                  </a:outerShdw>
                </a:effectLst>
                <a:latin typeface="Times New Roman" pitchFamily="18" charset="0"/>
              </a:rPr>
              <a:t>Triều</a:t>
            </a:r>
            <a:r>
              <a:rPr lang="en-US" sz="3200" b="1" dirty="0">
                <a:solidFill>
                  <a:srgbClr val="FF0000"/>
                </a:solidFill>
                <a:effectLst>
                  <a:outerShdw blurRad="38100" dist="38100" dir="2700000" algn="tl">
                    <a:srgbClr val="FFFFFF"/>
                  </a:outerShdw>
                </a:effectLst>
                <a:latin typeface="Times New Roman" pitchFamily="18" charset="0"/>
              </a:rPr>
              <a:t> </a:t>
            </a:r>
            <a:r>
              <a:rPr lang="en-US" sz="3200" b="1" dirty="0" err="1">
                <a:solidFill>
                  <a:srgbClr val="FF0000"/>
                </a:solidFill>
                <a:effectLst>
                  <a:outerShdw blurRad="38100" dist="38100" dir="2700000" algn="tl">
                    <a:srgbClr val="FFFFFF"/>
                  </a:outerShdw>
                </a:effectLst>
                <a:latin typeface="Times New Roman" pitchFamily="18" charset="0"/>
              </a:rPr>
              <a:t>đại</a:t>
            </a:r>
            <a:r>
              <a:rPr lang="en-US" sz="3200" b="1" dirty="0">
                <a:solidFill>
                  <a:srgbClr val="FF0000"/>
                </a:solidFill>
                <a:effectLst>
                  <a:outerShdw blurRad="38100" dist="38100" dir="2700000" algn="tl">
                    <a:srgbClr val="FFFFFF"/>
                  </a:outerShdw>
                </a:effectLst>
                <a:latin typeface="Times New Roman" pitchFamily="18" charset="0"/>
              </a:rPr>
              <a:t> </a:t>
            </a:r>
            <a:r>
              <a:rPr lang="en-US" sz="3200" b="1" dirty="0" err="1">
                <a:solidFill>
                  <a:srgbClr val="FF0000"/>
                </a:solidFill>
                <a:effectLst>
                  <a:outerShdw blurRad="38100" dist="38100" dir="2700000" algn="tl">
                    <a:srgbClr val="FFFFFF"/>
                  </a:outerShdw>
                </a:effectLst>
                <a:latin typeface="Times New Roman" pitchFamily="18" charset="0"/>
              </a:rPr>
              <a:t>không</a:t>
            </a:r>
            <a:r>
              <a:rPr lang="en-US" sz="3200" b="1" dirty="0">
                <a:solidFill>
                  <a:srgbClr val="FF0000"/>
                </a:solidFill>
                <a:effectLst>
                  <a:outerShdw blurRad="38100" dist="38100" dir="2700000" algn="tl">
                    <a:srgbClr val="FFFFFF"/>
                  </a:outerShdw>
                </a:effectLst>
                <a:latin typeface="Times New Roman" pitchFamily="18" charset="0"/>
              </a:rPr>
              <a:t> </a:t>
            </a:r>
            <a:r>
              <a:rPr lang="en-US" sz="3200" b="1" dirty="0" err="1">
                <a:solidFill>
                  <a:srgbClr val="FF0000"/>
                </a:solidFill>
                <a:effectLst>
                  <a:outerShdw blurRad="38100" dist="38100" dir="2700000" algn="tl">
                    <a:srgbClr val="FFFFFF"/>
                  </a:outerShdw>
                </a:effectLst>
                <a:latin typeface="Times New Roman" pitchFamily="18" charset="0"/>
              </a:rPr>
              <a:t>lâu</a:t>
            </a:r>
            <a:r>
              <a:rPr lang="en-US" sz="3200" b="1" dirty="0">
                <a:solidFill>
                  <a:srgbClr val="FF0000"/>
                </a:solidFill>
                <a:effectLst>
                  <a:outerShdw blurRad="38100" dist="38100" dir="2700000" algn="tl">
                    <a:srgbClr val="FFFFFF"/>
                  </a:outerShdw>
                </a:effectLst>
                <a:latin typeface="Times New Roman" pitchFamily="18" charset="0"/>
              </a:rPr>
              <a:t> </a:t>
            </a:r>
            <a:r>
              <a:rPr lang="en-US" sz="3200" b="1" dirty="0" err="1">
                <a:solidFill>
                  <a:srgbClr val="FF0000"/>
                </a:solidFill>
                <a:effectLst>
                  <a:outerShdw blurRad="38100" dist="38100" dir="2700000" algn="tl">
                    <a:srgbClr val="FFFFFF"/>
                  </a:outerShdw>
                </a:effectLst>
                <a:latin typeface="Times New Roman" pitchFamily="18" charset="0"/>
              </a:rPr>
              <a:t>bền</a:t>
            </a:r>
            <a:r>
              <a:rPr lang="en-US" sz="3200" b="1" dirty="0">
                <a:solidFill>
                  <a:srgbClr val="FF0000"/>
                </a:solidFill>
                <a:effectLst>
                  <a:outerShdw blurRad="38100" dist="38100" dir="2700000" algn="tl">
                    <a:srgbClr val="FFFFFF"/>
                  </a:outerShdw>
                </a:effectLst>
                <a:latin typeface="Times New Roman" pitchFamily="18" charset="0"/>
              </a:rPr>
              <a:t>, </a:t>
            </a:r>
            <a:r>
              <a:rPr lang="en-US" sz="3200" b="1" dirty="0" err="1">
                <a:solidFill>
                  <a:srgbClr val="FF0000"/>
                </a:solidFill>
                <a:effectLst>
                  <a:outerShdw blurRad="38100" dist="38100" dir="2700000" algn="tl">
                    <a:srgbClr val="FFFFFF"/>
                  </a:outerShdw>
                </a:effectLst>
                <a:latin typeface="Times New Roman" pitchFamily="18" charset="0"/>
              </a:rPr>
              <a:t>số</a:t>
            </a:r>
            <a:r>
              <a:rPr lang="en-US" sz="3200" b="1" dirty="0">
                <a:solidFill>
                  <a:srgbClr val="FF0000"/>
                </a:solidFill>
                <a:effectLst>
                  <a:outerShdw blurRad="38100" dist="38100" dir="2700000" algn="tl">
                    <a:srgbClr val="FFFFFF"/>
                  </a:outerShdw>
                </a:effectLst>
                <a:latin typeface="Times New Roman" pitchFamily="18" charset="0"/>
              </a:rPr>
              <a:t> </a:t>
            </a:r>
            <a:r>
              <a:rPr lang="en-US" sz="3200" b="1" dirty="0" err="1">
                <a:solidFill>
                  <a:srgbClr val="FF0000"/>
                </a:solidFill>
                <a:effectLst>
                  <a:outerShdw blurRad="38100" dist="38100" dir="2700000" algn="tl">
                    <a:srgbClr val="FFFFFF"/>
                  </a:outerShdw>
                </a:effectLst>
                <a:latin typeface="Times New Roman" pitchFamily="18" charset="0"/>
              </a:rPr>
              <a:t>vận</a:t>
            </a:r>
            <a:r>
              <a:rPr lang="en-US" sz="3200" b="1" dirty="0">
                <a:solidFill>
                  <a:srgbClr val="FF0000"/>
                </a:solidFill>
                <a:effectLst>
                  <a:outerShdw blurRad="38100" dist="38100" dir="2700000" algn="tl">
                    <a:srgbClr val="FFFFFF"/>
                  </a:outerShdw>
                </a:effectLst>
                <a:latin typeface="Times New Roman" pitchFamily="18" charset="0"/>
              </a:rPr>
              <a:t> </a:t>
            </a:r>
            <a:r>
              <a:rPr lang="en-US" sz="3200" b="1" dirty="0" err="1">
                <a:solidFill>
                  <a:srgbClr val="FF0000"/>
                </a:solidFill>
                <a:effectLst>
                  <a:outerShdw blurRad="38100" dist="38100" dir="2700000" algn="tl">
                    <a:srgbClr val="FFFFFF"/>
                  </a:outerShdw>
                </a:effectLst>
                <a:latin typeface="Times New Roman" pitchFamily="18" charset="0"/>
              </a:rPr>
              <a:t>ngắn</a:t>
            </a:r>
            <a:r>
              <a:rPr lang="en-US" sz="3200" b="1" dirty="0">
                <a:solidFill>
                  <a:srgbClr val="FF0000"/>
                </a:solidFill>
                <a:effectLst>
                  <a:outerShdw blurRad="38100" dist="38100" dir="2700000" algn="tl">
                    <a:srgbClr val="FFFFFF"/>
                  </a:outerShdw>
                </a:effectLst>
                <a:latin typeface="Times New Roman" pitchFamily="18" charset="0"/>
              </a:rPr>
              <a:t> </a:t>
            </a:r>
            <a:r>
              <a:rPr lang="en-US" sz="3200" b="1" dirty="0" err="1">
                <a:solidFill>
                  <a:srgbClr val="FF0000"/>
                </a:solidFill>
                <a:effectLst>
                  <a:outerShdw blurRad="38100" dist="38100" dir="2700000" algn="tl">
                    <a:srgbClr val="FFFFFF"/>
                  </a:outerShdw>
                </a:effectLst>
                <a:latin typeface="Times New Roman" pitchFamily="18" charset="0"/>
              </a:rPr>
              <a:t>ngủi</a:t>
            </a:r>
            <a:r>
              <a:rPr lang="en-US" sz="3200" b="1" dirty="0">
                <a:solidFill>
                  <a:srgbClr val="FF0000"/>
                </a:solidFill>
                <a:effectLst>
                  <a:outerShdw blurRad="38100" dist="38100" dir="2700000" algn="tl">
                    <a:srgbClr val="FFFFFF"/>
                  </a:outerShdw>
                </a:effectLst>
                <a:latin typeface="Times New Roman" pitchFamily="18" charset="0"/>
              </a:rPr>
              <a:t>, </a:t>
            </a:r>
            <a:r>
              <a:rPr lang="en-US" sz="3200" b="1" dirty="0" err="1">
                <a:solidFill>
                  <a:srgbClr val="FF0000"/>
                </a:solidFill>
                <a:effectLst>
                  <a:outerShdw blurRad="38100" dist="38100" dir="2700000" algn="tl">
                    <a:srgbClr val="FFFFFF"/>
                  </a:outerShdw>
                </a:effectLst>
                <a:latin typeface="Times New Roman" pitchFamily="18" charset="0"/>
              </a:rPr>
              <a:t>trăm</a:t>
            </a:r>
            <a:r>
              <a:rPr lang="en-US" sz="3200" b="1" dirty="0">
                <a:solidFill>
                  <a:srgbClr val="FF0000"/>
                </a:solidFill>
                <a:effectLst>
                  <a:outerShdw blurRad="38100" dist="38100" dir="2700000" algn="tl">
                    <a:srgbClr val="FFFFFF"/>
                  </a:outerShdw>
                </a:effectLst>
                <a:latin typeface="Times New Roman" pitchFamily="18" charset="0"/>
              </a:rPr>
              <a:t> </a:t>
            </a:r>
            <a:r>
              <a:rPr lang="en-US" sz="3200" b="1" dirty="0" err="1">
                <a:solidFill>
                  <a:srgbClr val="FF0000"/>
                </a:solidFill>
                <a:effectLst>
                  <a:outerShdw blurRad="38100" dist="38100" dir="2700000" algn="tl">
                    <a:srgbClr val="FFFFFF"/>
                  </a:outerShdw>
                </a:effectLst>
                <a:latin typeface="Times New Roman" pitchFamily="18" charset="0"/>
              </a:rPr>
              <a:t>họ</a:t>
            </a:r>
            <a:r>
              <a:rPr lang="en-US" sz="3200" b="1" dirty="0">
                <a:solidFill>
                  <a:srgbClr val="FF0000"/>
                </a:solidFill>
                <a:effectLst>
                  <a:outerShdw blurRad="38100" dist="38100" dir="2700000" algn="tl">
                    <a:srgbClr val="FFFFFF"/>
                  </a:outerShdw>
                </a:effectLst>
                <a:latin typeface="Times New Roman" pitchFamily="18" charset="0"/>
              </a:rPr>
              <a:t> </a:t>
            </a:r>
            <a:r>
              <a:rPr lang="en-US" sz="3200" b="1" dirty="0" err="1">
                <a:solidFill>
                  <a:srgbClr val="FF0000"/>
                </a:solidFill>
                <a:effectLst>
                  <a:outerShdw blurRad="38100" dist="38100" dir="2700000" algn="tl">
                    <a:srgbClr val="FFFFFF"/>
                  </a:outerShdw>
                </a:effectLst>
                <a:latin typeface="Times New Roman" pitchFamily="18" charset="0"/>
              </a:rPr>
              <a:t>hao</a:t>
            </a:r>
            <a:r>
              <a:rPr lang="en-US" sz="3200" b="1" dirty="0">
                <a:solidFill>
                  <a:srgbClr val="FF0000"/>
                </a:solidFill>
                <a:effectLst>
                  <a:outerShdw blurRad="38100" dist="38100" dir="2700000" algn="tl">
                    <a:srgbClr val="FFFFFF"/>
                  </a:outerShdw>
                </a:effectLst>
                <a:latin typeface="Times New Roman" pitchFamily="18" charset="0"/>
              </a:rPr>
              <a:t> </a:t>
            </a:r>
            <a:r>
              <a:rPr lang="en-US" sz="3200" b="1" dirty="0" err="1">
                <a:solidFill>
                  <a:srgbClr val="FF0000"/>
                </a:solidFill>
                <a:effectLst>
                  <a:outerShdw blurRad="38100" dist="38100" dir="2700000" algn="tl">
                    <a:srgbClr val="FFFFFF"/>
                  </a:outerShdw>
                </a:effectLst>
                <a:latin typeface="Times New Roman" pitchFamily="18" charset="0"/>
              </a:rPr>
              <a:t>tốn</a:t>
            </a:r>
            <a:r>
              <a:rPr lang="en-US" sz="3200" b="1" dirty="0">
                <a:solidFill>
                  <a:srgbClr val="FF0000"/>
                </a:solidFill>
                <a:effectLst>
                  <a:outerShdw blurRad="38100" dist="38100" dir="2700000" algn="tl">
                    <a:srgbClr val="FFFFFF"/>
                  </a:outerShdw>
                </a:effectLst>
                <a:latin typeface="Times New Roman" pitchFamily="18" charset="0"/>
              </a:rPr>
              <a:t> . . </a:t>
            </a:r>
            <a:r>
              <a:rPr lang="en-US" sz="2800" b="1" dirty="0">
                <a:solidFill>
                  <a:srgbClr val="FF0000"/>
                </a:solidFill>
                <a:effectLst>
                  <a:outerShdw blurRad="38100" dist="38100" dir="2700000" algn="tl">
                    <a:srgbClr val="FFFFFF"/>
                  </a:outerShdw>
                </a:effectLst>
                <a:latin typeface="Times New Roman" pitchFamily="18" charset="0"/>
              </a:rPr>
              <a:t>.</a:t>
            </a:r>
          </a:p>
        </p:txBody>
      </p:sp>
    </p:spTree>
    <p:extLst>
      <p:ext uri="{BB962C8B-B14F-4D97-AF65-F5344CB8AC3E}">
        <p14:creationId xmlns:p14="http://schemas.microsoft.com/office/powerpoint/2010/main" val="3293456717"/>
      </p:ext>
    </p:extLst>
  </p:cSld>
  <p:clrMapOvr>
    <a:masterClrMapping/>
  </p:clrMapOvr>
  <p:transition/>
  <p:timing>
    <p:tnLst>
      <p:par>
        <p:cTn id="1" dur="indefinite" restart="never" nodeType="tmRoot">
          <p:childTnLst>
            <p:seq concurrent="1" nextAc="seek">
              <p:cTn id="2" dur="indefinite" nodeType="mainSeq">
                <p:childTnLst>
                  <p:par>
                    <p:cTn id="3" fill="hold" nodeType="clickPar">
                      <p:stCondLst>
                        <p:cond delay="indefinite"/>
                        <p:cond evt="onBegin" delay="0">
                          <p:tn val="2"/>
                        </p:cond>
                      </p:stCondLst>
                      <p:childTnLst>
                        <p:par>
                          <p:cTn id="4" fill="hold" nodeType="withGroup">
                            <p:stCondLst>
                              <p:cond delay="0"/>
                            </p:stCondLst>
                            <p:childTnLst>
                              <p:par>
                                <p:cTn id="5" presetID="5" presetClass="entr" presetSubtype="10" fill="hold" grpId="0" nodeType="withEffect">
                                  <p:stCondLst>
                                    <p:cond delay="0"/>
                                  </p:stCondLst>
                                  <p:childTnLst>
                                    <p:set>
                                      <p:cBhvr>
                                        <p:cTn id="6" dur="1" fill="hold">
                                          <p:stCondLst>
                                            <p:cond delay="0"/>
                                          </p:stCondLst>
                                        </p:cTn>
                                        <p:tgtEl>
                                          <p:spTgt spid="450566">
                                            <p:txEl>
                                              <p:pRg st="0" end="0"/>
                                            </p:txEl>
                                          </p:spTgt>
                                        </p:tgtEl>
                                        <p:attrNameLst>
                                          <p:attrName>style.visibility</p:attrName>
                                        </p:attrNameLst>
                                      </p:cBhvr>
                                      <p:to>
                                        <p:strVal val="visible"/>
                                      </p:to>
                                    </p:set>
                                    <p:animEffect transition="in" filter="checkerboard(across)">
                                      <p:cBhvr>
                                        <p:cTn id="7" dur="500"/>
                                        <p:tgtEl>
                                          <p:spTgt spid="450566">
                                            <p:txEl>
                                              <p:pRg st="0" end="0"/>
                                            </p:txEl>
                                          </p:spTgt>
                                        </p:tgtEl>
                                      </p:cBhvr>
                                    </p:animEffect>
                                  </p:childTnLst>
                                </p:cTn>
                              </p:par>
                            </p:childTnLst>
                          </p:cTn>
                        </p:par>
                      </p:childTnLst>
                    </p:cTn>
                  </p:par>
                  <p:par>
                    <p:cTn id="8" fill="hold" nodeType="clickPar">
                      <p:stCondLst>
                        <p:cond delay="indefinite"/>
                      </p:stCondLst>
                      <p:childTnLst>
                        <p:par>
                          <p:cTn id="9" fill="hold" nodeType="withGroup">
                            <p:stCondLst>
                              <p:cond delay="0"/>
                            </p:stCondLst>
                            <p:childTnLst>
                              <p:par>
                                <p:cTn id="10" presetID="5" presetClass="entr" presetSubtype="10" fill="hold" grpId="0" nodeType="clickEffect">
                                  <p:stCondLst>
                                    <p:cond delay="0"/>
                                  </p:stCondLst>
                                  <p:childTnLst>
                                    <p:set>
                                      <p:cBhvr>
                                        <p:cTn id="11" dur="1" fill="hold">
                                          <p:stCondLst>
                                            <p:cond delay="0"/>
                                          </p:stCondLst>
                                        </p:cTn>
                                        <p:tgtEl>
                                          <p:spTgt spid="450566">
                                            <p:txEl>
                                              <p:pRg st="1" end="1"/>
                                            </p:txEl>
                                          </p:spTgt>
                                        </p:tgtEl>
                                        <p:attrNameLst>
                                          <p:attrName>style.visibility</p:attrName>
                                        </p:attrNameLst>
                                      </p:cBhvr>
                                      <p:to>
                                        <p:strVal val="visible"/>
                                      </p:to>
                                    </p:set>
                                    <p:animEffect transition="in" filter="checkerboard(across)">
                                      <p:cBhvr>
                                        <p:cTn id="12" dur="500"/>
                                        <p:tgtEl>
                                          <p:spTgt spid="450566">
                                            <p:txEl>
                                              <p:pRg st="1" end="1"/>
                                            </p:txEl>
                                          </p:spTgt>
                                        </p:tgtEl>
                                      </p:cBhvr>
                                    </p:animEffect>
                                  </p:childTnLst>
                                </p:cTn>
                              </p:par>
                            </p:childTnLst>
                          </p:cTn>
                        </p:par>
                      </p:childTnLst>
                    </p:cTn>
                  </p:par>
                  <p:par>
                    <p:cTn id="13" fill="hold" nodeType="clickPar">
                      <p:stCondLst>
                        <p:cond delay="indefinite"/>
                      </p:stCondLst>
                      <p:childTnLst>
                        <p:par>
                          <p:cTn id="14" fill="hold" nodeType="withGroup">
                            <p:stCondLst>
                              <p:cond delay="0"/>
                            </p:stCondLst>
                            <p:childTnLst>
                              <p:par>
                                <p:cTn id="15" presetID="5" presetClass="entr" presetSubtype="10" fill="hold" grpId="0" nodeType="clickEffect">
                                  <p:stCondLst>
                                    <p:cond delay="0"/>
                                  </p:stCondLst>
                                  <p:childTnLst>
                                    <p:set>
                                      <p:cBhvr>
                                        <p:cTn id="16" dur="1" fill="hold">
                                          <p:stCondLst>
                                            <p:cond delay="0"/>
                                          </p:stCondLst>
                                        </p:cTn>
                                        <p:tgtEl>
                                          <p:spTgt spid="450566">
                                            <p:txEl>
                                              <p:pRg st="2" end="2"/>
                                            </p:txEl>
                                          </p:spTgt>
                                        </p:tgtEl>
                                        <p:attrNameLst>
                                          <p:attrName>style.visibility</p:attrName>
                                        </p:attrNameLst>
                                      </p:cBhvr>
                                      <p:to>
                                        <p:strVal val="visible"/>
                                      </p:to>
                                    </p:set>
                                    <p:animEffect transition="in" filter="checkerboard(across)">
                                      <p:cBhvr>
                                        <p:cTn id="17" dur="500"/>
                                        <p:tgtEl>
                                          <p:spTgt spid="450566">
                                            <p:txEl>
                                              <p:pRg st="2" end="2"/>
                                            </p:txEl>
                                          </p:spTgt>
                                        </p:tgtEl>
                                      </p:cBhvr>
                                    </p:animEffect>
                                  </p:childTnLst>
                                </p:cTn>
                              </p:par>
                            </p:childTnLst>
                          </p:cTn>
                        </p:par>
                      </p:childTnLst>
                    </p:cTn>
                  </p:par>
                  <p:par>
                    <p:cTn id="18" fill="hold" nodeType="clickPar">
                      <p:stCondLst>
                        <p:cond delay="indefinite"/>
                      </p:stCondLst>
                      <p:childTnLst>
                        <p:par>
                          <p:cTn id="19" fill="hold" nodeType="withGroup">
                            <p:stCondLst>
                              <p:cond delay="0"/>
                            </p:stCondLst>
                            <p:childTnLst>
                              <p:par>
                                <p:cTn id="20" presetID="24" presetClass="entr" presetSubtype="0" fill="hold" grpId="0" nodeType="clickEffect">
                                  <p:stCondLst>
                                    <p:cond delay="0"/>
                                  </p:stCondLst>
                                  <p:childTnLst>
                                    <p:set>
                                      <p:cBhvr>
                                        <p:cTn id="21" dur="1" fill="hold">
                                          <p:stCondLst>
                                            <p:cond delay="0"/>
                                          </p:stCondLst>
                                        </p:cTn>
                                        <p:tgtEl>
                                          <p:spTgt spid="450567"/>
                                        </p:tgtEl>
                                        <p:attrNameLst>
                                          <p:attrName>style.visibility</p:attrName>
                                        </p:attrNameLst>
                                      </p:cBhvr>
                                      <p:to>
                                        <p:strVal val="visible"/>
                                      </p:to>
                                    </p:set>
                                    <p:anim to="" calcmode="lin" valueType="num">
                                      <p:cBhvr>
                                        <p:cTn id="22" dur="1" fill="hold"/>
                                        <p:tgtEl>
                                          <p:spTgt spid="450567"/>
                                        </p:tgtEl>
                                        <p:attrNameLst>
                                          <p:attrName/>
                                        </p:attrNameLst>
                                      </p:cBhvr>
                                    </p:anim>
                                  </p:childTnLst>
                                </p:cTn>
                              </p:par>
                            </p:childTnLst>
                          </p:cTn>
                        </p:par>
                      </p:childTnLst>
                    </p:cTn>
                  </p:par>
                  <p:par>
                    <p:cTn id="23" fill="hold" nodeType="clickPar">
                      <p:stCondLst>
                        <p:cond delay="indefinite"/>
                      </p:stCondLst>
                      <p:childTnLst>
                        <p:par>
                          <p:cTn id="24" fill="hold" nodeType="withGroup">
                            <p:stCondLst>
                              <p:cond delay="0"/>
                            </p:stCondLst>
                            <p:childTnLst>
                              <p:par>
                                <p:cTn id="25" presetID="5" presetClass="entr" presetSubtype="10" fill="hold" grpId="0" nodeType="clickEffect">
                                  <p:stCondLst>
                                    <p:cond delay="0"/>
                                  </p:stCondLst>
                                  <p:iterate type="lt">
                                    <p:tmPct val="10000"/>
                                  </p:iterate>
                                  <p:childTnLst>
                                    <p:set>
                                      <p:cBhvr>
                                        <p:cTn id="26" dur="1" fill="hold">
                                          <p:stCondLst>
                                            <p:cond delay="0"/>
                                          </p:stCondLst>
                                        </p:cTn>
                                        <p:tgtEl>
                                          <p:spTgt spid="450568"/>
                                        </p:tgtEl>
                                        <p:attrNameLst>
                                          <p:attrName>style.visibility</p:attrName>
                                        </p:attrNameLst>
                                      </p:cBhvr>
                                      <p:to>
                                        <p:strVal val="visible"/>
                                      </p:to>
                                    </p:set>
                                    <p:animEffect transition="in" filter="checkerboard(across)">
                                      <p:cBhvr>
                                        <p:cTn id="27" dur="500"/>
                                        <p:tgtEl>
                                          <p:spTgt spid="450568"/>
                                        </p:tgtEl>
                                      </p:cBhvr>
                                    </p:animEffect>
                                  </p:childTnLst>
                                </p:cTn>
                              </p:par>
                            </p:childTnLst>
                          </p:cTn>
                        </p:par>
                      </p:childTnLst>
                    </p:cTn>
                  </p:par>
                  <p:par>
                    <p:cTn id="28" fill="hold" nodeType="clickPar">
                      <p:stCondLst>
                        <p:cond delay="indefinite"/>
                      </p:stCondLst>
                      <p:childTnLst>
                        <p:par>
                          <p:cTn id="29" fill="hold" nodeType="withGroup">
                            <p:stCondLst>
                              <p:cond delay="0"/>
                            </p:stCondLst>
                            <p:childTnLst>
                              <p:par>
                                <p:cTn id="30" presetID="5" presetClass="entr" presetSubtype="10" fill="hold" grpId="0" nodeType="clickEffect">
                                  <p:stCondLst>
                                    <p:cond delay="0"/>
                                  </p:stCondLst>
                                  <p:childTnLst>
                                    <p:set>
                                      <p:cBhvr>
                                        <p:cTn id="31" dur="1" fill="hold">
                                          <p:stCondLst>
                                            <p:cond delay="0"/>
                                          </p:stCondLst>
                                        </p:cTn>
                                        <p:tgtEl>
                                          <p:spTgt spid="450569"/>
                                        </p:tgtEl>
                                        <p:attrNameLst>
                                          <p:attrName>style.visibility</p:attrName>
                                        </p:attrNameLst>
                                      </p:cBhvr>
                                      <p:to>
                                        <p:strVal val="visible"/>
                                      </p:to>
                                    </p:set>
                                    <p:animEffect transition="in" filter="checkerboard(across)">
                                      <p:cBhvr>
                                        <p:cTn id="32" dur="500"/>
                                        <p:tgtEl>
                                          <p:spTgt spid="450569"/>
                                        </p:tgtEl>
                                      </p:cBhvr>
                                    </p:animEffect>
                                  </p:childTnLst>
                                </p:cTn>
                              </p:par>
                              <p:par>
                                <p:cTn id="33" presetID="5" presetClass="exit" presetSubtype="10" fill="hold" grpId="1" nodeType="withEffect">
                                  <p:stCondLst>
                                    <p:cond delay="0"/>
                                  </p:stCondLst>
                                  <p:childTnLst>
                                    <p:animEffect transition="out" filter="checkerboard(across)">
                                      <p:cBhvr>
                                        <p:cTn id="34" dur="500"/>
                                        <p:tgtEl>
                                          <p:spTgt spid="450567"/>
                                        </p:tgtEl>
                                      </p:cBhvr>
                                    </p:animEffect>
                                    <p:set>
                                      <p:cBhvr>
                                        <p:cTn id="35" dur="1" fill="hold">
                                          <p:stCondLst>
                                            <p:cond delay="499"/>
                                          </p:stCondLst>
                                        </p:cTn>
                                        <p:tgtEl>
                                          <p:spTgt spid="450567"/>
                                        </p:tgtEl>
                                        <p:attrNameLst>
                                          <p:attrName>style.visibility</p:attrName>
                                        </p:attrNameLst>
                                      </p:cBhvr>
                                      <p:to>
                                        <p:strVal val="hidden"/>
                                      </p:to>
                                    </p:set>
                                  </p:childTnLst>
                                </p:cTn>
                              </p:par>
                            </p:childTnLst>
                          </p:cTn>
                        </p:par>
                      </p:childTnLst>
                    </p:cTn>
                  </p:par>
                  <p:par>
                    <p:cTn id="36" fill="hold" nodeType="clickPar">
                      <p:stCondLst>
                        <p:cond delay="indefinite"/>
                      </p:stCondLst>
                      <p:childTnLst>
                        <p:par>
                          <p:cTn id="37" fill="hold" nodeType="withGroup">
                            <p:stCondLst>
                              <p:cond delay="0"/>
                            </p:stCondLst>
                            <p:childTnLst>
                              <p:par>
                                <p:cTn id="38" presetID="5" presetClass="entr" presetSubtype="10" fill="hold" grpId="0" nodeType="clickEffect">
                                  <p:stCondLst>
                                    <p:cond delay="0"/>
                                  </p:stCondLst>
                                  <p:childTnLst>
                                    <p:set>
                                      <p:cBhvr>
                                        <p:cTn id="39" dur="1" fill="hold">
                                          <p:stCondLst>
                                            <p:cond delay="0"/>
                                          </p:stCondLst>
                                        </p:cTn>
                                        <p:tgtEl>
                                          <p:spTgt spid="450571">
                                            <p:txEl>
                                              <p:pRg st="0" end="0"/>
                                            </p:txEl>
                                          </p:spTgt>
                                        </p:tgtEl>
                                        <p:attrNameLst>
                                          <p:attrName>style.visibility</p:attrName>
                                        </p:attrNameLst>
                                      </p:cBhvr>
                                      <p:to>
                                        <p:strVal val="visible"/>
                                      </p:to>
                                    </p:set>
                                    <p:animEffect transition="in" filter="checkerboard(across)">
                                      <p:cBhvr>
                                        <p:cTn id="40" dur="500"/>
                                        <p:tgtEl>
                                          <p:spTgt spid="450571">
                                            <p:txEl>
                                              <p:pRg st="0" end="0"/>
                                            </p:txEl>
                                          </p:spTgt>
                                        </p:tgtEl>
                                      </p:cBhvr>
                                    </p:animEffect>
                                  </p:childTnLst>
                                </p:cTn>
                              </p:par>
                              <p:par>
                                <p:cTn id="41" presetID="5" presetClass="entr" presetSubtype="10" fill="hold" grpId="0" nodeType="withEffect">
                                  <p:stCondLst>
                                    <p:cond delay="0"/>
                                  </p:stCondLst>
                                  <p:childTnLst>
                                    <p:set>
                                      <p:cBhvr>
                                        <p:cTn id="42" dur="1" fill="hold">
                                          <p:stCondLst>
                                            <p:cond delay="0"/>
                                          </p:stCondLst>
                                        </p:cTn>
                                        <p:tgtEl>
                                          <p:spTgt spid="450571">
                                            <p:txEl>
                                              <p:pRg st="1" end="1"/>
                                            </p:txEl>
                                          </p:spTgt>
                                        </p:tgtEl>
                                        <p:attrNameLst>
                                          <p:attrName>style.visibility</p:attrName>
                                        </p:attrNameLst>
                                      </p:cBhvr>
                                      <p:to>
                                        <p:strVal val="visible"/>
                                      </p:to>
                                    </p:set>
                                    <p:animEffect transition="in" filter="checkerboard(across)">
                                      <p:cBhvr>
                                        <p:cTn id="43" dur="500"/>
                                        <p:tgtEl>
                                          <p:spTgt spid="450571">
                                            <p:txEl>
                                              <p:pRg st="1" end="1"/>
                                            </p:txEl>
                                          </p:spTgt>
                                        </p:tgtEl>
                                      </p:cBhvr>
                                    </p:animEffect>
                                  </p:childTnLst>
                                </p:cTn>
                              </p:par>
                            </p:childTnLst>
                          </p:cTn>
                        </p:par>
                      </p:childTnLst>
                    </p:cTn>
                  </p:par>
                  <p:par>
                    <p:cTn id="44" fill="hold" nodeType="clickPar">
                      <p:stCondLst>
                        <p:cond delay="indefinite"/>
                      </p:stCondLst>
                      <p:childTnLst>
                        <p:par>
                          <p:cTn id="45" fill="hold" nodeType="withGroup">
                            <p:stCondLst>
                              <p:cond delay="0"/>
                            </p:stCondLst>
                            <p:childTnLst>
                              <p:par>
                                <p:cTn id="46" presetID="5" presetClass="entr" presetSubtype="10" fill="hold" grpId="0" nodeType="clickEffect">
                                  <p:stCondLst>
                                    <p:cond delay="0"/>
                                  </p:stCondLst>
                                  <p:childTnLst>
                                    <p:set>
                                      <p:cBhvr>
                                        <p:cTn id="47" dur="1" fill="hold">
                                          <p:stCondLst>
                                            <p:cond delay="0"/>
                                          </p:stCondLst>
                                        </p:cTn>
                                        <p:tgtEl>
                                          <p:spTgt spid="450571">
                                            <p:txEl>
                                              <p:pRg st="2" end="2"/>
                                            </p:txEl>
                                          </p:spTgt>
                                        </p:tgtEl>
                                        <p:attrNameLst>
                                          <p:attrName>style.visibility</p:attrName>
                                        </p:attrNameLst>
                                      </p:cBhvr>
                                      <p:to>
                                        <p:strVal val="visible"/>
                                      </p:to>
                                    </p:set>
                                    <p:animEffect transition="in" filter="checkerboard(across)">
                                      <p:cBhvr>
                                        <p:cTn id="48" dur="500"/>
                                        <p:tgtEl>
                                          <p:spTgt spid="450571">
                                            <p:txEl>
                                              <p:pRg st="2" end="2"/>
                                            </p:txEl>
                                          </p:spTgt>
                                        </p:tgtEl>
                                      </p:cBhvr>
                                    </p:animEffect>
                                  </p:childTnLst>
                                </p:cTn>
                              </p:par>
                              <p:par>
                                <p:cTn id="49" presetID="5" presetClass="entr" presetSubtype="10" fill="hold" grpId="0" nodeType="withEffect">
                                  <p:stCondLst>
                                    <p:cond delay="0"/>
                                  </p:stCondLst>
                                  <p:childTnLst>
                                    <p:set>
                                      <p:cBhvr>
                                        <p:cTn id="50" dur="1" fill="hold">
                                          <p:stCondLst>
                                            <p:cond delay="0"/>
                                          </p:stCondLst>
                                        </p:cTn>
                                        <p:tgtEl>
                                          <p:spTgt spid="450571">
                                            <p:txEl>
                                              <p:pRg st="3" end="3"/>
                                            </p:txEl>
                                          </p:spTgt>
                                        </p:tgtEl>
                                        <p:attrNameLst>
                                          <p:attrName>style.visibility</p:attrName>
                                        </p:attrNameLst>
                                      </p:cBhvr>
                                      <p:to>
                                        <p:strVal val="visible"/>
                                      </p:to>
                                    </p:set>
                                    <p:animEffect transition="in" filter="checkerboard(across)">
                                      <p:cBhvr>
                                        <p:cTn id="51" dur="500"/>
                                        <p:tgtEl>
                                          <p:spTgt spid="450571">
                                            <p:txEl>
                                              <p:pRg st="3" end="3"/>
                                            </p:txEl>
                                          </p:spTgt>
                                        </p:tgtEl>
                                      </p:cBhvr>
                                    </p:animEffect>
                                  </p:childTnLst>
                                </p:cTn>
                              </p:par>
                              <p:par>
                                <p:cTn id="52" presetID="5" presetClass="exit" presetSubtype="10" fill="hold" grpId="1" nodeType="withEffect">
                                  <p:stCondLst>
                                    <p:cond delay="0"/>
                                  </p:stCondLst>
                                  <p:childTnLst>
                                    <p:animEffect transition="out" filter="checkerboard(across)">
                                      <p:cBhvr>
                                        <p:cTn id="53" dur="500"/>
                                        <p:tgtEl>
                                          <p:spTgt spid="450569"/>
                                        </p:tgtEl>
                                      </p:cBhvr>
                                    </p:animEffect>
                                    <p:set>
                                      <p:cBhvr>
                                        <p:cTn id="54" dur="1" fill="hold">
                                          <p:stCondLst>
                                            <p:cond delay="499"/>
                                          </p:stCondLst>
                                        </p:cTn>
                                        <p:tgtEl>
                                          <p:spTgt spid="450569"/>
                                        </p:tgtEl>
                                        <p:attrNameLst>
                                          <p:attrName>style.visibility</p:attrName>
                                        </p:attrNameLst>
                                      </p:cBhvr>
                                      <p:to>
                                        <p:strVal val="hidden"/>
                                      </p:to>
                                    </p:set>
                                  </p:childTnLst>
                                </p:cTn>
                              </p:par>
                            </p:childTnLst>
                          </p:cTn>
                        </p:par>
                      </p:childTnLst>
                    </p:cTn>
                  </p:par>
                  <p:par>
                    <p:cTn id="55" fill="hold" nodeType="clickPar">
                      <p:stCondLst>
                        <p:cond delay="indefinite"/>
                      </p:stCondLst>
                      <p:childTnLst>
                        <p:par>
                          <p:cTn id="56" fill="hold" nodeType="withGroup">
                            <p:stCondLst>
                              <p:cond delay="0"/>
                            </p:stCondLst>
                            <p:childTnLst>
                              <p:par>
                                <p:cTn id="57" presetID="5" presetClass="entr" presetSubtype="10" fill="hold" grpId="0" nodeType="clickEffect">
                                  <p:stCondLst>
                                    <p:cond delay="0"/>
                                  </p:stCondLst>
                                  <p:childTnLst>
                                    <p:set>
                                      <p:cBhvr>
                                        <p:cTn id="58" dur="1" fill="hold">
                                          <p:stCondLst>
                                            <p:cond delay="0"/>
                                          </p:stCondLst>
                                        </p:cTn>
                                        <p:tgtEl>
                                          <p:spTgt spid="450572"/>
                                        </p:tgtEl>
                                        <p:attrNameLst>
                                          <p:attrName>style.visibility</p:attrName>
                                        </p:attrNameLst>
                                      </p:cBhvr>
                                      <p:to>
                                        <p:strVal val="visible"/>
                                      </p:to>
                                    </p:set>
                                    <p:animEffect transition="in" filter="checkerboard(across)">
                                      <p:cBhvr>
                                        <p:cTn id="59" dur="500"/>
                                        <p:tgtEl>
                                          <p:spTgt spid="450572"/>
                                        </p:tgtEl>
                                      </p:cBhvr>
                                    </p:animEffect>
                                  </p:childTnLst>
                                </p:cTn>
                              </p:par>
                            </p:childTnLst>
                          </p:cTn>
                        </p:par>
                      </p:childTnLst>
                    </p:cTn>
                  </p:par>
                  <p:par>
                    <p:cTn id="60" fill="hold" nodeType="clickPar">
                      <p:stCondLst>
                        <p:cond delay="indefinite"/>
                      </p:stCondLst>
                      <p:childTnLst>
                        <p:par>
                          <p:cTn id="61" fill="hold" nodeType="withGroup">
                            <p:stCondLst>
                              <p:cond delay="0"/>
                            </p:stCondLst>
                            <p:childTnLst>
                              <p:par>
                                <p:cTn id="62" presetID="5" presetClass="entr" presetSubtype="10" fill="hold" nodeType="clickEffect">
                                  <p:stCondLst>
                                    <p:cond delay="0"/>
                                  </p:stCondLst>
                                  <p:childTnLst>
                                    <p:set>
                                      <p:cBhvr>
                                        <p:cTn id="63" dur="1" fill="hold">
                                          <p:stCondLst>
                                            <p:cond delay="0"/>
                                          </p:stCondLst>
                                        </p:cTn>
                                        <p:tgtEl>
                                          <p:spTgt spid="450571">
                                            <p:txEl>
                                              <p:pRg st="4" end="4"/>
                                            </p:txEl>
                                          </p:spTgt>
                                        </p:tgtEl>
                                        <p:attrNameLst>
                                          <p:attrName>style.visibility</p:attrName>
                                        </p:attrNameLst>
                                      </p:cBhvr>
                                      <p:to>
                                        <p:strVal val="visible"/>
                                      </p:to>
                                    </p:set>
                                    <p:animEffect transition="in" filter="checkerboard(across)">
                                      <p:cBhvr>
                                        <p:cTn id="64" dur="500"/>
                                        <p:tgtEl>
                                          <p:spTgt spid="450571">
                                            <p:txEl>
                                              <p:pRg st="4" end="4"/>
                                            </p:txEl>
                                          </p:spTgt>
                                        </p:tgtEl>
                                      </p:cBhvr>
                                    </p:animEffect>
                                  </p:childTnLst>
                                </p:cTn>
                              </p:par>
                              <p:par>
                                <p:cTn id="65" presetID="5" presetClass="exit" presetSubtype="10" fill="hold" grpId="1" nodeType="withEffect">
                                  <p:stCondLst>
                                    <p:cond delay="0"/>
                                  </p:stCondLst>
                                  <p:childTnLst>
                                    <p:animEffect transition="out" filter="checkerboard(across)">
                                      <p:cBhvr>
                                        <p:cTn id="66" dur="500"/>
                                        <p:tgtEl>
                                          <p:spTgt spid="450572"/>
                                        </p:tgtEl>
                                      </p:cBhvr>
                                    </p:animEffect>
                                    <p:set>
                                      <p:cBhvr>
                                        <p:cTn id="67" dur="1" fill="hold">
                                          <p:stCondLst>
                                            <p:cond delay="499"/>
                                          </p:stCondLst>
                                        </p:cTn>
                                        <p:tgtEl>
                                          <p:spTgt spid="450572"/>
                                        </p:tgtEl>
                                        <p:attrNameLst>
                                          <p:attrName>style.visibility</p:attrName>
                                        </p:attrNameLst>
                                      </p:cBhvr>
                                      <p:to>
                                        <p:strVal val="hidden"/>
                                      </p:to>
                                    </p:set>
                                  </p:childTnLst>
                                </p:cTn>
                              </p:par>
                            </p:childTnLst>
                          </p:cTn>
                        </p:par>
                        <p:par>
                          <p:cTn id="68" fill="hold" nodeType="afterGroup">
                            <p:stCondLst>
                              <p:cond delay="500"/>
                            </p:stCondLst>
                            <p:childTnLst>
                              <p:par>
                                <p:cTn id="69" presetID="5" presetClass="entr" presetSubtype="10" fill="hold" nodeType="afterEffect">
                                  <p:stCondLst>
                                    <p:cond delay="0"/>
                                  </p:stCondLst>
                                  <p:childTnLst>
                                    <p:set>
                                      <p:cBhvr>
                                        <p:cTn id="70" dur="1" fill="hold">
                                          <p:stCondLst>
                                            <p:cond delay="0"/>
                                          </p:stCondLst>
                                        </p:cTn>
                                        <p:tgtEl>
                                          <p:spTgt spid="450571">
                                            <p:txEl>
                                              <p:pRg st="5" end="5"/>
                                            </p:txEl>
                                          </p:spTgt>
                                        </p:tgtEl>
                                        <p:attrNameLst>
                                          <p:attrName>style.visibility</p:attrName>
                                        </p:attrNameLst>
                                      </p:cBhvr>
                                      <p:to>
                                        <p:strVal val="visible"/>
                                      </p:to>
                                    </p:set>
                                    <p:animEffect transition="in" filter="checkerboard(across)">
                                      <p:cBhvr>
                                        <p:cTn id="71" dur="500"/>
                                        <p:tgtEl>
                                          <p:spTgt spid="450571">
                                            <p:txEl>
                                              <p:pRg st="5" end="5"/>
                                            </p:txEl>
                                          </p:spTgt>
                                        </p:tgtEl>
                                      </p:cBhvr>
                                    </p:animEffect>
                                  </p:childTnLst>
                                </p:cTn>
                              </p:par>
                            </p:childTnLst>
                          </p:cTn>
                        </p:par>
                      </p:childTnLst>
                    </p:cTn>
                  </p:par>
                  <p:par>
                    <p:cTn id="72" fill="hold">
                      <p:stCondLst>
                        <p:cond delay="indefinite"/>
                      </p:stCondLst>
                      <p:childTnLst>
                        <p:par>
                          <p:cTn id="73" fill="hold">
                            <p:stCondLst>
                              <p:cond delay="0"/>
                            </p:stCondLst>
                            <p:childTnLst>
                              <p:par>
                                <p:cTn id="74" presetID="42" presetClass="exit" presetSubtype="0" fill="hold" grpId="1" nodeType="clickEffect">
                                  <p:stCondLst>
                                    <p:cond delay="0"/>
                                  </p:stCondLst>
                                  <p:childTnLst>
                                    <p:animEffect transition="out" filter="fade">
                                      <p:cBhvr>
                                        <p:cTn id="75" dur="1000"/>
                                        <p:tgtEl>
                                          <p:spTgt spid="450566">
                                            <p:txEl>
                                              <p:pRg st="0" end="0"/>
                                            </p:txEl>
                                          </p:spTgt>
                                        </p:tgtEl>
                                      </p:cBhvr>
                                    </p:animEffect>
                                    <p:anim calcmode="lin" valueType="num">
                                      <p:cBhvr>
                                        <p:cTn id="76" dur="1000"/>
                                        <p:tgtEl>
                                          <p:spTgt spid="450566">
                                            <p:txEl>
                                              <p:pRg st="0" end="0"/>
                                            </p:txEl>
                                          </p:spTgt>
                                        </p:tgtEl>
                                        <p:attrNameLst>
                                          <p:attrName>ppt_x</p:attrName>
                                        </p:attrNameLst>
                                      </p:cBhvr>
                                      <p:tavLst>
                                        <p:tav tm="0">
                                          <p:val>
                                            <p:strVal val="ppt_x"/>
                                          </p:val>
                                        </p:tav>
                                        <p:tav tm="100000">
                                          <p:val>
                                            <p:strVal val="ppt_x"/>
                                          </p:val>
                                        </p:tav>
                                      </p:tavLst>
                                    </p:anim>
                                    <p:anim calcmode="lin" valueType="num">
                                      <p:cBhvr>
                                        <p:cTn id="77" dur="1000"/>
                                        <p:tgtEl>
                                          <p:spTgt spid="450566">
                                            <p:txEl>
                                              <p:pRg st="0" end="0"/>
                                            </p:txEl>
                                          </p:spTgt>
                                        </p:tgtEl>
                                        <p:attrNameLst>
                                          <p:attrName>ppt_y</p:attrName>
                                        </p:attrNameLst>
                                      </p:cBhvr>
                                      <p:tavLst>
                                        <p:tav tm="0">
                                          <p:val>
                                            <p:strVal val="ppt_y"/>
                                          </p:val>
                                        </p:tav>
                                        <p:tav tm="100000">
                                          <p:val>
                                            <p:strVal val="ppt_y+.1"/>
                                          </p:val>
                                        </p:tav>
                                      </p:tavLst>
                                    </p:anim>
                                    <p:set>
                                      <p:cBhvr>
                                        <p:cTn id="78" dur="1" fill="hold">
                                          <p:stCondLst>
                                            <p:cond delay="999"/>
                                          </p:stCondLst>
                                        </p:cTn>
                                        <p:tgtEl>
                                          <p:spTgt spid="450566">
                                            <p:txEl>
                                              <p:pRg st="0" end="0"/>
                                            </p:txEl>
                                          </p:spTgt>
                                        </p:tgtEl>
                                        <p:attrNameLst>
                                          <p:attrName>style.visibility</p:attrName>
                                        </p:attrNameLst>
                                      </p:cBhvr>
                                      <p:to>
                                        <p:strVal val="hidden"/>
                                      </p:to>
                                    </p:set>
                                  </p:childTnLst>
                                </p:cTn>
                              </p:par>
                              <p:par>
                                <p:cTn id="79" presetID="42" presetClass="exit" presetSubtype="0" fill="hold" grpId="1" nodeType="withEffect">
                                  <p:stCondLst>
                                    <p:cond delay="0"/>
                                  </p:stCondLst>
                                  <p:childTnLst>
                                    <p:animEffect transition="out" filter="fade">
                                      <p:cBhvr>
                                        <p:cTn id="80" dur="1000"/>
                                        <p:tgtEl>
                                          <p:spTgt spid="450566">
                                            <p:txEl>
                                              <p:pRg st="1" end="1"/>
                                            </p:txEl>
                                          </p:spTgt>
                                        </p:tgtEl>
                                      </p:cBhvr>
                                    </p:animEffect>
                                    <p:anim calcmode="lin" valueType="num">
                                      <p:cBhvr>
                                        <p:cTn id="81" dur="1000"/>
                                        <p:tgtEl>
                                          <p:spTgt spid="450566">
                                            <p:txEl>
                                              <p:pRg st="1" end="1"/>
                                            </p:txEl>
                                          </p:spTgt>
                                        </p:tgtEl>
                                        <p:attrNameLst>
                                          <p:attrName>ppt_x</p:attrName>
                                        </p:attrNameLst>
                                      </p:cBhvr>
                                      <p:tavLst>
                                        <p:tav tm="0">
                                          <p:val>
                                            <p:strVal val="ppt_x"/>
                                          </p:val>
                                        </p:tav>
                                        <p:tav tm="100000">
                                          <p:val>
                                            <p:strVal val="ppt_x"/>
                                          </p:val>
                                        </p:tav>
                                      </p:tavLst>
                                    </p:anim>
                                    <p:anim calcmode="lin" valueType="num">
                                      <p:cBhvr>
                                        <p:cTn id="82" dur="1000"/>
                                        <p:tgtEl>
                                          <p:spTgt spid="450566">
                                            <p:txEl>
                                              <p:pRg st="1" end="1"/>
                                            </p:txEl>
                                          </p:spTgt>
                                        </p:tgtEl>
                                        <p:attrNameLst>
                                          <p:attrName>ppt_y</p:attrName>
                                        </p:attrNameLst>
                                      </p:cBhvr>
                                      <p:tavLst>
                                        <p:tav tm="0">
                                          <p:val>
                                            <p:strVal val="ppt_y"/>
                                          </p:val>
                                        </p:tav>
                                        <p:tav tm="100000">
                                          <p:val>
                                            <p:strVal val="ppt_y+.1"/>
                                          </p:val>
                                        </p:tav>
                                      </p:tavLst>
                                    </p:anim>
                                    <p:set>
                                      <p:cBhvr>
                                        <p:cTn id="83" dur="1" fill="hold">
                                          <p:stCondLst>
                                            <p:cond delay="999"/>
                                          </p:stCondLst>
                                        </p:cTn>
                                        <p:tgtEl>
                                          <p:spTgt spid="450566">
                                            <p:txEl>
                                              <p:pRg st="1" end="1"/>
                                            </p:txEl>
                                          </p:spTgt>
                                        </p:tgtEl>
                                        <p:attrNameLst>
                                          <p:attrName>style.visibility</p:attrName>
                                        </p:attrNameLst>
                                      </p:cBhvr>
                                      <p:to>
                                        <p:strVal val="hidden"/>
                                      </p:to>
                                    </p:set>
                                  </p:childTnLst>
                                </p:cTn>
                              </p:par>
                              <p:par>
                                <p:cTn id="84" presetID="42" presetClass="exit" presetSubtype="0" fill="hold" grpId="1" nodeType="withEffect">
                                  <p:stCondLst>
                                    <p:cond delay="0"/>
                                  </p:stCondLst>
                                  <p:childTnLst>
                                    <p:animEffect transition="out" filter="fade">
                                      <p:cBhvr>
                                        <p:cTn id="85" dur="1000"/>
                                        <p:tgtEl>
                                          <p:spTgt spid="450566">
                                            <p:txEl>
                                              <p:pRg st="2" end="2"/>
                                            </p:txEl>
                                          </p:spTgt>
                                        </p:tgtEl>
                                      </p:cBhvr>
                                    </p:animEffect>
                                    <p:anim calcmode="lin" valueType="num">
                                      <p:cBhvr>
                                        <p:cTn id="86" dur="1000"/>
                                        <p:tgtEl>
                                          <p:spTgt spid="450566">
                                            <p:txEl>
                                              <p:pRg st="2" end="2"/>
                                            </p:txEl>
                                          </p:spTgt>
                                        </p:tgtEl>
                                        <p:attrNameLst>
                                          <p:attrName>ppt_x</p:attrName>
                                        </p:attrNameLst>
                                      </p:cBhvr>
                                      <p:tavLst>
                                        <p:tav tm="0">
                                          <p:val>
                                            <p:strVal val="ppt_x"/>
                                          </p:val>
                                        </p:tav>
                                        <p:tav tm="100000">
                                          <p:val>
                                            <p:strVal val="ppt_x"/>
                                          </p:val>
                                        </p:tav>
                                      </p:tavLst>
                                    </p:anim>
                                    <p:anim calcmode="lin" valueType="num">
                                      <p:cBhvr>
                                        <p:cTn id="87" dur="1000"/>
                                        <p:tgtEl>
                                          <p:spTgt spid="450566">
                                            <p:txEl>
                                              <p:pRg st="2" end="2"/>
                                            </p:txEl>
                                          </p:spTgt>
                                        </p:tgtEl>
                                        <p:attrNameLst>
                                          <p:attrName>ppt_y</p:attrName>
                                        </p:attrNameLst>
                                      </p:cBhvr>
                                      <p:tavLst>
                                        <p:tav tm="0">
                                          <p:val>
                                            <p:strVal val="ppt_y"/>
                                          </p:val>
                                        </p:tav>
                                        <p:tav tm="100000">
                                          <p:val>
                                            <p:strVal val="ppt_y+.1"/>
                                          </p:val>
                                        </p:tav>
                                      </p:tavLst>
                                    </p:anim>
                                    <p:set>
                                      <p:cBhvr>
                                        <p:cTn id="88" dur="1" fill="hold">
                                          <p:stCondLst>
                                            <p:cond delay="999"/>
                                          </p:stCondLst>
                                        </p:cTn>
                                        <p:tgtEl>
                                          <p:spTgt spid="450566">
                                            <p:txEl>
                                              <p:pRg st="2" end="2"/>
                                            </p:txEl>
                                          </p:spTgt>
                                        </p:tgtEl>
                                        <p:attrNameLst>
                                          <p:attrName>style.visibility</p:attrName>
                                        </p:attrNameLst>
                                      </p:cBhvr>
                                      <p:to>
                                        <p:strVal val="hidden"/>
                                      </p:to>
                                    </p:set>
                                  </p:childTnLst>
                                </p:cTn>
                              </p:par>
                              <p:par>
                                <p:cTn id="89" presetID="42" presetClass="exit" presetSubtype="0" fill="hold" grpId="1" nodeType="withEffect">
                                  <p:stCondLst>
                                    <p:cond delay="0"/>
                                  </p:stCondLst>
                                  <p:iterate type="lt">
                                    <p:tmPct val="0"/>
                                  </p:iterate>
                                  <p:childTnLst>
                                    <p:animEffect transition="out" filter="fade">
                                      <p:cBhvr>
                                        <p:cTn id="90" dur="1000"/>
                                        <p:tgtEl>
                                          <p:spTgt spid="450568"/>
                                        </p:tgtEl>
                                      </p:cBhvr>
                                    </p:animEffect>
                                    <p:anim calcmode="lin" valueType="num">
                                      <p:cBhvr>
                                        <p:cTn id="91" dur="1000"/>
                                        <p:tgtEl>
                                          <p:spTgt spid="450568"/>
                                        </p:tgtEl>
                                        <p:attrNameLst>
                                          <p:attrName>ppt_x</p:attrName>
                                        </p:attrNameLst>
                                      </p:cBhvr>
                                      <p:tavLst>
                                        <p:tav tm="0">
                                          <p:val>
                                            <p:strVal val="ppt_x"/>
                                          </p:val>
                                        </p:tav>
                                        <p:tav tm="100000">
                                          <p:val>
                                            <p:strVal val="ppt_x"/>
                                          </p:val>
                                        </p:tav>
                                      </p:tavLst>
                                    </p:anim>
                                    <p:anim calcmode="lin" valueType="num">
                                      <p:cBhvr>
                                        <p:cTn id="92" dur="1000"/>
                                        <p:tgtEl>
                                          <p:spTgt spid="450568"/>
                                        </p:tgtEl>
                                        <p:attrNameLst>
                                          <p:attrName>ppt_y</p:attrName>
                                        </p:attrNameLst>
                                      </p:cBhvr>
                                      <p:tavLst>
                                        <p:tav tm="0">
                                          <p:val>
                                            <p:strVal val="ppt_y"/>
                                          </p:val>
                                        </p:tav>
                                        <p:tav tm="100000">
                                          <p:val>
                                            <p:strVal val="ppt_y+.1"/>
                                          </p:val>
                                        </p:tav>
                                      </p:tavLst>
                                    </p:anim>
                                    <p:set>
                                      <p:cBhvr>
                                        <p:cTn id="93" dur="1" fill="hold">
                                          <p:stCondLst>
                                            <p:cond delay="999"/>
                                          </p:stCondLst>
                                        </p:cTn>
                                        <p:tgtEl>
                                          <p:spTgt spid="450568"/>
                                        </p:tgtEl>
                                        <p:attrNameLst>
                                          <p:attrName>style.visibility</p:attrName>
                                        </p:attrNameLst>
                                      </p:cBhvr>
                                      <p:to>
                                        <p:strVal val="hidden"/>
                                      </p:to>
                                    </p:set>
                                  </p:childTnLst>
                                </p:cTn>
                              </p:par>
                              <p:par>
                                <p:cTn id="94" presetID="42" presetClass="exit" presetSubtype="0" fill="hold" grpId="1" nodeType="withEffect">
                                  <p:stCondLst>
                                    <p:cond delay="0"/>
                                  </p:stCondLst>
                                  <p:childTnLst>
                                    <p:animEffect transition="out" filter="fade">
                                      <p:cBhvr>
                                        <p:cTn id="95" dur="1000"/>
                                        <p:tgtEl>
                                          <p:spTgt spid="450571">
                                            <p:txEl>
                                              <p:pRg st="0" end="0"/>
                                            </p:txEl>
                                          </p:spTgt>
                                        </p:tgtEl>
                                      </p:cBhvr>
                                    </p:animEffect>
                                    <p:anim calcmode="lin" valueType="num">
                                      <p:cBhvr>
                                        <p:cTn id="96" dur="1000"/>
                                        <p:tgtEl>
                                          <p:spTgt spid="450571">
                                            <p:txEl>
                                              <p:pRg st="0" end="0"/>
                                            </p:txEl>
                                          </p:spTgt>
                                        </p:tgtEl>
                                        <p:attrNameLst>
                                          <p:attrName>ppt_x</p:attrName>
                                        </p:attrNameLst>
                                      </p:cBhvr>
                                      <p:tavLst>
                                        <p:tav tm="0">
                                          <p:val>
                                            <p:strVal val="ppt_x"/>
                                          </p:val>
                                        </p:tav>
                                        <p:tav tm="100000">
                                          <p:val>
                                            <p:strVal val="ppt_x"/>
                                          </p:val>
                                        </p:tav>
                                      </p:tavLst>
                                    </p:anim>
                                    <p:anim calcmode="lin" valueType="num">
                                      <p:cBhvr>
                                        <p:cTn id="97" dur="1000"/>
                                        <p:tgtEl>
                                          <p:spTgt spid="450571">
                                            <p:txEl>
                                              <p:pRg st="0" end="0"/>
                                            </p:txEl>
                                          </p:spTgt>
                                        </p:tgtEl>
                                        <p:attrNameLst>
                                          <p:attrName>ppt_y</p:attrName>
                                        </p:attrNameLst>
                                      </p:cBhvr>
                                      <p:tavLst>
                                        <p:tav tm="0">
                                          <p:val>
                                            <p:strVal val="ppt_y"/>
                                          </p:val>
                                        </p:tav>
                                        <p:tav tm="100000">
                                          <p:val>
                                            <p:strVal val="ppt_y+.1"/>
                                          </p:val>
                                        </p:tav>
                                      </p:tavLst>
                                    </p:anim>
                                    <p:set>
                                      <p:cBhvr>
                                        <p:cTn id="98" dur="1" fill="hold">
                                          <p:stCondLst>
                                            <p:cond delay="999"/>
                                          </p:stCondLst>
                                        </p:cTn>
                                        <p:tgtEl>
                                          <p:spTgt spid="450571">
                                            <p:txEl>
                                              <p:pRg st="0" end="0"/>
                                            </p:txEl>
                                          </p:spTgt>
                                        </p:tgtEl>
                                        <p:attrNameLst>
                                          <p:attrName>style.visibility</p:attrName>
                                        </p:attrNameLst>
                                      </p:cBhvr>
                                      <p:to>
                                        <p:strVal val="hidden"/>
                                      </p:to>
                                    </p:set>
                                  </p:childTnLst>
                                </p:cTn>
                              </p:par>
                              <p:par>
                                <p:cTn id="99" presetID="42" presetClass="exit" presetSubtype="0" fill="hold" grpId="1" nodeType="withEffect">
                                  <p:stCondLst>
                                    <p:cond delay="0"/>
                                  </p:stCondLst>
                                  <p:childTnLst>
                                    <p:animEffect transition="out" filter="fade">
                                      <p:cBhvr>
                                        <p:cTn id="100" dur="1000"/>
                                        <p:tgtEl>
                                          <p:spTgt spid="450571">
                                            <p:txEl>
                                              <p:pRg st="1" end="1"/>
                                            </p:txEl>
                                          </p:spTgt>
                                        </p:tgtEl>
                                      </p:cBhvr>
                                    </p:animEffect>
                                    <p:anim calcmode="lin" valueType="num">
                                      <p:cBhvr>
                                        <p:cTn id="101" dur="1000"/>
                                        <p:tgtEl>
                                          <p:spTgt spid="450571">
                                            <p:txEl>
                                              <p:pRg st="1" end="1"/>
                                            </p:txEl>
                                          </p:spTgt>
                                        </p:tgtEl>
                                        <p:attrNameLst>
                                          <p:attrName>ppt_x</p:attrName>
                                        </p:attrNameLst>
                                      </p:cBhvr>
                                      <p:tavLst>
                                        <p:tav tm="0">
                                          <p:val>
                                            <p:strVal val="ppt_x"/>
                                          </p:val>
                                        </p:tav>
                                        <p:tav tm="100000">
                                          <p:val>
                                            <p:strVal val="ppt_x"/>
                                          </p:val>
                                        </p:tav>
                                      </p:tavLst>
                                    </p:anim>
                                    <p:anim calcmode="lin" valueType="num">
                                      <p:cBhvr>
                                        <p:cTn id="102" dur="1000"/>
                                        <p:tgtEl>
                                          <p:spTgt spid="450571">
                                            <p:txEl>
                                              <p:pRg st="1" end="1"/>
                                            </p:txEl>
                                          </p:spTgt>
                                        </p:tgtEl>
                                        <p:attrNameLst>
                                          <p:attrName>ppt_y</p:attrName>
                                        </p:attrNameLst>
                                      </p:cBhvr>
                                      <p:tavLst>
                                        <p:tav tm="0">
                                          <p:val>
                                            <p:strVal val="ppt_y"/>
                                          </p:val>
                                        </p:tav>
                                        <p:tav tm="100000">
                                          <p:val>
                                            <p:strVal val="ppt_y+.1"/>
                                          </p:val>
                                        </p:tav>
                                      </p:tavLst>
                                    </p:anim>
                                    <p:set>
                                      <p:cBhvr>
                                        <p:cTn id="103" dur="1" fill="hold">
                                          <p:stCondLst>
                                            <p:cond delay="999"/>
                                          </p:stCondLst>
                                        </p:cTn>
                                        <p:tgtEl>
                                          <p:spTgt spid="450571">
                                            <p:txEl>
                                              <p:pRg st="1" end="1"/>
                                            </p:txEl>
                                          </p:spTgt>
                                        </p:tgtEl>
                                        <p:attrNameLst>
                                          <p:attrName>style.visibility</p:attrName>
                                        </p:attrNameLst>
                                      </p:cBhvr>
                                      <p:to>
                                        <p:strVal val="hidden"/>
                                      </p:to>
                                    </p:set>
                                  </p:childTnLst>
                                </p:cTn>
                              </p:par>
                              <p:par>
                                <p:cTn id="104" presetID="42" presetClass="exit" presetSubtype="0" fill="hold" grpId="1" nodeType="withEffect">
                                  <p:stCondLst>
                                    <p:cond delay="0"/>
                                  </p:stCondLst>
                                  <p:childTnLst>
                                    <p:animEffect transition="out" filter="fade">
                                      <p:cBhvr>
                                        <p:cTn id="105" dur="1000"/>
                                        <p:tgtEl>
                                          <p:spTgt spid="450571">
                                            <p:txEl>
                                              <p:pRg st="2" end="2"/>
                                            </p:txEl>
                                          </p:spTgt>
                                        </p:tgtEl>
                                      </p:cBhvr>
                                    </p:animEffect>
                                    <p:anim calcmode="lin" valueType="num">
                                      <p:cBhvr>
                                        <p:cTn id="106" dur="1000"/>
                                        <p:tgtEl>
                                          <p:spTgt spid="450571">
                                            <p:txEl>
                                              <p:pRg st="2" end="2"/>
                                            </p:txEl>
                                          </p:spTgt>
                                        </p:tgtEl>
                                        <p:attrNameLst>
                                          <p:attrName>ppt_x</p:attrName>
                                        </p:attrNameLst>
                                      </p:cBhvr>
                                      <p:tavLst>
                                        <p:tav tm="0">
                                          <p:val>
                                            <p:strVal val="ppt_x"/>
                                          </p:val>
                                        </p:tav>
                                        <p:tav tm="100000">
                                          <p:val>
                                            <p:strVal val="ppt_x"/>
                                          </p:val>
                                        </p:tav>
                                      </p:tavLst>
                                    </p:anim>
                                    <p:anim calcmode="lin" valueType="num">
                                      <p:cBhvr>
                                        <p:cTn id="107" dur="1000"/>
                                        <p:tgtEl>
                                          <p:spTgt spid="450571">
                                            <p:txEl>
                                              <p:pRg st="2" end="2"/>
                                            </p:txEl>
                                          </p:spTgt>
                                        </p:tgtEl>
                                        <p:attrNameLst>
                                          <p:attrName>ppt_y</p:attrName>
                                        </p:attrNameLst>
                                      </p:cBhvr>
                                      <p:tavLst>
                                        <p:tav tm="0">
                                          <p:val>
                                            <p:strVal val="ppt_y"/>
                                          </p:val>
                                        </p:tav>
                                        <p:tav tm="100000">
                                          <p:val>
                                            <p:strVal val="ppt_y+.1"/>
                                          </p:val>
                                        </p:tav>
                                      </p:tavLst>
                                    </p:anim>
                                    <p:set>
                                      <p:cBhvr>
                                        <p:cTn id="108" dur="1" fill="hold">
                                          <p:stCondLst>
                                            <p:cond delay="999"/>
                                          </p:stCondLst>
                                        </p:cTn>
                                        <p:tgtEl>
                                          <p:spTgt spid="450571">
                                            <p:txEl>
                                              <p:pRg st="2" end="2"/>
                                            </p:txEl>
                                          </p:spTgt>
                                        </p:tgtEl>
                                        <p:attrNameLst>
                                          <p:attrName>style.visibility</p:attrName>
                                        </p:attrNameLst>
                                      </p:cBhvr>
                                      <p:to>
                                        <p:strVal val="hidden"/>
                                      </p:to>
                                    </p:set>
                                  </p:childTnLst>
                                </p:cTn>
                              </p:par>
                              <p:par>
                                <p:cTn id="109" presetID="42" presetClass="exit" presetSubtype="0" fill="hold" grpId="1" nodeType="withEffect">
                                  <p:stCondLst>
                                    <p:cond delay="0"/>
                                  </p:stCondLst>
                                  <p:childTnLst>
                                    <p:animEffect transition="out" filter="fade">
                                      <p:cBhvr>
                                        <p:cTn id="110" dur="1000"/>
                                        <p:tgtEl>
                                          <p:spTgt spid="450571">
                                            <p:txEl>
                                              <p:pRg st="3" end="3"/>
                                            </p:txEl>
                                          </p:spTgt>
                                        </p:tgtEl>
                                      </p:cBhvr>
                                    </p:animEffect>
                                    <p:anim calcmode="lin" valueType="num">
                                      <p:cBhvr>
                                        <p:cTn id="111" dur="1000"/>
                                        <p:tgtEl>
                                          <p:spTgt spid="450571">
                                            <p:txEl>
                                              <p:pRg st="3" end="3"/>
                                            </p:txEl>
                                          </p:spTgt>
                                        </p:tgtEl>
                                        <p:attrNameLst>
                                          <p:attrName>ppt_x</p:attrName>
                                        </p:attrNameLst>
                                      </p:cBhvr>
                                      <p:tavLst>
                                        <p:tav tm="0">
                                          <p:val>
                                            <p:strVal val="ppt_x"/>
                                          </p:val>
                                        </p:tav>
                                        <p:tav tm="100000">
                                          <p:val>
                                            <p:strVal val="ppt_x"/>
                                          </p:val>
                                        </p:tav>
                                      </p:tavLst>
                                    </p:anim>
                                    <p:anim calcmode="lin" valueType="num">
                                      <p:cBhvr>
                                        <p:cTn id="112" dur="1000"/>
                                        <p:tgtEl>
                                          <p:spTgt spid="450571">
                                            <p:txEl>
                                              <p:pRg st="3" end="3"/>
                                            </p:txEl>
                                          </p:spTgt>
                                        </p:tgtEl>
                                        <p:attrNameLst>
                                          <p:attrName>ppt_y</p:attrName>
                                        </p:attrNameLst>
                                      </p:cBhvr>
                                      <p:tavLst>
                                        <p:tav tm="0">
                                          <p:val>
                                            <p:strVal val="ppt_y"/>
                                          </p:val>
                                        </p:tav>
                                        <p:tav tm="100000">
                                          <p:val>
                                            <p:strVal val="ppt_y+.1"/>
                                          </p:val>
                                        </p:tav>
                                      </p:tavLst>
                                    </p:anim>
                                    <p:set>
                                      <p:cBhvr>
                                        <p:cTn id="113" dur="1" fill="hold">
                                          <p:stCondLst>
                                            <p:cond delay="999"/>
                                          </p:stCondLst>
                                        </p:cTn>
                                        <p:tgtEl>
                                          <p:spTgt spid="450571">
                                            <p:txEl>
                                              <p:pRg st="3" end="3"/>
                                            </p:txEl>
                                          </p:spTgt>
                                        </p:tgtEl>
                                        <p:attrNameLst>
                                          <p:attrName>style.visibility</p:attrName>
                                        </p:attrNameLst>
                                      </p:cBhvr>
                                      <p:to>
                                        <p:strVal val="hidden"/>
                                      </p:to>
                                    </p:set>
                                  </p:childTnLst>
                                </p:cTn>
                              </p:par>
                              <p:par>
                                <p:cTn id="114" presetID="42" presetClass="exit" presetSubtype="0" fill="hold" grpId="1" nodeType="withEffect">
                                  <p:stCondLst>
                                    <p:cond delay="0"/>
                                  </p:stCondLst>
                                  <p:childTnLst>
                                    <p:animEffect transition="out" filter="fade">
                                      <p:cBhvr>
                                        <p:cTn id="115" dur="1000"/>
                                        <p:tgtEl>
                                          <p:spTgt spid="450571">
                                            <p:txEl>
                                              <p:pRg st="4" end="4"/>
                                            </p:txEl>
                                          </p:spTgt>
                                        </p:tgtEl>
                                      </p:cBhvr>
                                    </p:animEffect>
                                    <p:anim calcmode="lin" valueType="num">
                                      <p:cBhvr>
                                        <p:cTn id="116" dur="1000"/>
                                        <p:tgtEl>
                                          <p:spTgt spid="450571">
                                            <p:txEl>
                                              <p:pRg st="4" end="4"/>
                                            </p:txEl>
                                          </p:spTgt>
                                        </p:tgtEl>
                                        <p:attrNameLst>
                                          <p:attrName>ppt_x</p:attrName>
                                        </p:attrNameLst>
                                      </p:cBhvr>
                                      <p:tavLst>
                                        <p:tav tm="0">
                                          <p:val>
                                            <p:strVal val="ppt_x"/>
                                          </p:val>
                                        </p:tav>
                                        <p:tav tm="100000">
                                          <p:val>
                                            <p:strVal val="ppt_x"/>
                                          </p:val>
                                        </p:tav>
                                      </p:tavLst>
                                    </p:anim>
                                    <p:anim calcmode="lin" valueType="num">
                                      <p:cBhvr>
                                        <p:cTn id="117" dur="1000"/>
                                        <p:tgtEl>
                                          <p:spTgt spid="450571">
                                            <p:txEl>
                                              <p:pRg st="4" end="4"/>
                                            </p:txEl>
                                          </p:spTgt>
                                        </p:tgtEl>
                                        <p:attrNameLst>
                                          <p:attrName>ppt_y</p:attrName>
                                        </p:attrNameLst>
                                      </p:cBhvr>
                                      <p:tavLst>
                                        <p:tav tm="0">
                                          <p:val>
                                            <p:strVal val="ppt_y"/>
                                          </p:val>
                                        </p:tav>
                                        <p:tav tm="100000">
                                          <p:val>
                                            <p:strVal val="ppt_y+.1"/>
                                          </p:val>
                                        </p:tav>
                                      </p:tavLst>
                                    </p:anim>
                                    <p:set>
                                      <p:cBhvr>
                                        <p:cTn id="118" dur="1" fill="hold">
                                          <p:stCondLst>
                                            <p:cond delay="999"/>
                                          </p:stCondLst>
                                        </p:cTn>
                                        <p:tgtEl>
                                          <p:spTgt spid="450571">
                                            <p:txEl>
                                              <p:pRg st="4" end="4"/>
                                            </p:txEl>
                                          </p:spTgt>
                                        </p:tgtEl>
                                        <p:attrNameLst>
                                          <p:attrName>style.visibility</p:attrName>
                                        </p:attrNameLst>
                                      </p:cBhvr>
                                      <p:to>
                                        <p:strVal val="hidden"/>
                                      </p:to>
                                    </p:set>
                                  </p:childTnLst>
                                </p:cTn>
                              </p:par>
                              <p:par>
                                <p:cTn id="119" presetID="42" presetClass="exit" presetSubtype="0" fill="hold" grpId="1" nodeType="withEffect">
                                  <p:stCondLst>
                                    <p:cond delay="0"/>
                                  </p:stCondLst>
                                  <p:childTnLst>
                                    <p:animEffect transition="out" filter="fade">
                                      <p:cBhvr>
                                        <p:cTn id="120" dur="1000"/>
                                        <p:tgtEl>
                                          <p:spTgt spid="450571">
                                            <p:txEl>
                                              <p:pRg st="5" end="5"/>
                                            </p:txEl>
                                          </p:spTgt>
                                        </p:tgtEl>
                                      </p:cBhvr>
                                    </p:animEffect>
                                    <p:anim calcmode="lin" valueType="num">
                                      <p:cBhvr>
                                        <p:cTn id="121" dur="1000"/>
                                        <p:tgtEl>
                                          <p:spTgt spid="450571">
                                            <p:txEl>
                                              <p:pRg st="5" end="5"/>
                                            </p:txEl>
                                          </p:spTgt>
                                        </p:tgtEl>
                                        <p:attrNameLst>
                                          <p:attrName>ppt_x</p:attrName>
                                        </p:attrNameLst>
                                      </p:cBhvr>
                                      <p:tavLst>
                                        <p:tav tm="0">
                                          <p:val>
                                            <p:strVal val="ppt_x"/>
                                          </p:val>
                                        </p:tav>
                                        <p:tav tm="100000">
                                          <p:val>
                                            <p:strVal val="ppt_x"/>
                                          </p:val>
                                        </p:tav>
                                      </p:tavLst>
                                    </p:anim>
                                    <p:anim calcmode="lin" valueType="num">
                                      <p:cBhvr>
                                        <p:cTn id="122" dur="1000"/>
                                        <p:tgtEl>
                                          <p:spTgt spid="450571">
                                            <p:txEl>
                                              <p:pRg st="5" end="5"/>
                                            </p:txEl>
                                          </p:spTgt>
                                        </p:tgtEl>
                                        <p:attrNameLst>
                                          <p:attrName>ppt_y</p:attrName>
                                        </p:attrNameLst>
                                      </p:cBhvr>
                                      <p:tavLst>
                                        <p:tav tm="0">
                                          <p:val>
                                            <p:strVal val="ppt_y"/>
                                          </p:val>
                                        </p:tav>
                                        <p:tav tm="100000">
                                          <p:val>
                                            <p:strVal val="ppt_y+.1"/>
                                          </p:val>
                                        </p:tav>
                                      </p:tavLst>
                                    </p:anim>
                                    <p:set>
                                      <p:cBhvr>
                                        <p:cTn id="123" dur="1" fill="hold">
                                          <p:stCondLst>
                                            <p:cond delay="999"/>
                                          </p:stCondLst>
                                        </p:cTn>
                                        <p:tgtEl>
                                          <p:spTgt spid="450571">
                                            <p:txEl>
                                              <p:pRg st="5" end="5"/>
                                            </p:txEl>
                                          </p:spTgt>
                                        </p:tgtEl>
                                        <p:attrNameLst>
                                          <p:attrName>style.visibility</p:attrName>
                                        </p:attrNameLst>
                                      </p:cBhvr>
                                      <p:to>
                                        <p:strVal val="hidden"/>
                                      </p:to>
                                    </p:set>
                                  </p:childTnLst>
                                </p:cTn>
                              </p:par>
                              <p:par>
                                <p:cTn id="124" presetID="42" presetClass="exit" presetSubtype="0" fill="hold" grpId="2" nodeType="withEffect">
                                  <p:stCondLst>
                                    <p:cond delay="0"/>
                                  </p:stCondLst>
                                  <p:childTnLst>
                                    <p:animEffect transition="out" filter="fade">
                                      <p:cBhvr>
                                        <p:cTn id="125" dur="1000"/>
                                        <p:tgtEl>
                                          <p:spTgt spid="450572"/>
                                        </p:tgtEl>
                                      </p:cBhvr>
                                    </p:animEffect>
                                    <p:anim calcmode="lin" valueType="num">
                                      <p:cBhvr>
                                        <p:cTn id="126" dur="1000"/>
                                        <p:tgtEl>
                                          <p:spTgt spid="450572"/>
                                        </p:tgtEl>
                                        <p:attrNameLst>
                                          <p:attrName>ppt_x</p:attrName>
                                        </p:attrNameLst>
                                      </p:cBhvr>
                                      <p:tavLst>
                                        <p:tav tm="0">
                                          <p:val>
                                            <p:strVal val="ppt_x"/>
                                          </p:val>
                                        </p:tav>
                                        <p:tav tm="100000">
                                          <p:val>
                                            <p:strVal val="ppt_x"/>
                                          </p:val>
                                        </p:tav>
                                      </p:tavLst>
                                    </p:anim>
                                    <p:anim calcmode="lin" valueType="num">
                                      <p:cBhvr>
                                        <p:cTn id="127" dur="1000"/>
                                        <p:tgtEl>
                                          <p:spTgt spid="450572"/>
                                        </p:tgtEl>
                                        <p:attrNameLst>
                                          <p:attrName>ppt_y</p:attrName>
                                        </p:attrNameLst>
                                      </p:cBhvr>
                                      <p:tavLst>
                                        <p:tav tm="0">
                                          <p:val>
                                            <p:strVal val="ppt_y"/>
                                          </p:val>
                                        </p:tav>
                                        <p:tav tm="100000">
                                          <p:val>
                                            <p:strVal val="ppt_y+.1"/>
                                          </p:val>
                                        </p:tav>
                                      </p:tavLst>
                                    </p:anim>
                                    <p:set>
                                      <p:cBhvr>
                                        <p:cTn id="128" dur="1" fill="hold">
                                          <p:stCondLst>
                                            <p:cond delay="999"/>
                                          </p:stCondLst>
                                        </p:cTn>
                                        <p:tgtEl>
                                          <p:spTgt spid="450572"/>
                                        </p:tgtEl>
                                        <p:attrNameLst>
                                          <p:attrName>style.visibility</p:attrName>
                                        </p:attrNameLst>
                                      </p:cBhvr>
                                      <p:to>
                                        <p:strVal val="hidden"/>
                                      </p:to>
                                    </p:set>
                                  </p:childTnLst>
                                </p:cTn>
                              </p:par>
                            </p:childTnLst>
                          </p:cTn>
                        </p:par>
                      </p:childTnLst>
                    </p:cTn>
                  </p:par>
                  <p:par>
                    <p:cTn id="129" fill="hold">
                      <p:stCondLst>
                        <p:cond delay="indefinite"/>
                      </p:stCondLst>
                      <p:childTnLst>
                        <p:par>
                          <p:cTn id="130" fill="hold">
                            <p:stCondLst>
                              <p:cond delay="0"/>
                            </p:stCondLst>
                            <p:childTnLst>
                              <p:par>
                                <p:cTn id="131" presetID="14" presetClass="entr" presetSubtype="10" fill="hold" grpId="0" nodeType="clickEffect">
                                  <p:stCondLst>
                                    <p:cond delay="0"/>
                                  </p:stCondLst>
                                  <p:childTnLst>
                                    <p:set>
                                      <p:cBhvr>
                                        <p:cTn id="132" dur="1" fill="hold">
                                          <p:stCondLst>
                                            <p:cond delay="0"/>
                                          </p:stCondLst>
                                        </p:cTn>
                                        <p:tgtEl>
                                          <p:spTgt spid="9"/>
                                        </p:tgtEl>
                                        <p:attrNameLst>
                                          <p:attrName>style.visibility</p:attrName>
                                        </p:attrNameLst>
                                      </p:cBhvr>
                                      <p:to>
                                        <p:strVal val="visible"/>
                                      </p:to>
                                    </p:set>
                                    <p:animEffect transition="in" filter="randombar(horizontal)">
                                      <p:cBhvr>
                                        <p:cTn id="133" dur="500"/>
                                        <p:tgtEl>
                                          <p:spTgt spid="9"/>
                                        </p:tgtEl>
                                      </p:cBhvr>
                                    </p:animEffect>
                                  </p:childTnLst>
                                </p:cTn>
                              </p:par>
                              <p:par>
                                <p:cTn id="134" presetID="14" presetClass="entr" presetSubtype="10" fill="hold" grpId="0" nodeType="withEffect">
                                  <p:stCondLst>
                                    <p:cond delay="0"/>
                                  </p:stCondLst>
                                  <p:childTnLst>
                                    <p:set>
                                      <p:cBhvr>
                                        <p:cTn id="135" dur="1" fill="hold">
                                          <p:stCondLst>
                                            <p:cond delay="0"/>
                                          </p:stCondLst>
                                        </p:cTn>
                                        <p:tgtEl>
                                          <p:spTgt spid="10"/>
                                        </p:tgtEl>
                                        <p:attrNameLst>
                                          <p:attrName>style.visibility</p:attrName>
                                        </p:attrNameLst>
                                      </p:cBhvr>
                                      <p:to>
                                        <p:strVal val="visible"/>
                                      </p:to>
                                    </p:set>
                                    <p:animEffect transition="in" filter="randombar(horizontal)">
                                      <p:cBhvr>
                                        <p:cTn id="136" dur="500"/>
                                        <p:tgtEl>
                                          <p:spTgt spid="10"/>
                                        </p:tgtEl>
                                      </p:cBhvr>
                                    </p:animEffect>
                                  </p:childTnLst>
                                </p:cTn>
                              </p:par>
                              <p:par>
                                <p:cTn id="137" presetID="14" presetClass="entr" presetSubtype="10" fill="hold" grpId="0" nodeType="withEffect">
                                  <p:stCondLst>
                                    <p:cond delay="0"/>
                                  </p:stCondLst>
                                  <p:childTnLst>
                                    <p:set>
                                      <p:cBhvr>
                                        <p:cTn id="138" dur="1" fill="hold">
                                          <p:stCondLst>
                                            <p:cond delay="0"/>
                                          </p:stCondLst>
                                        </p:cTn>
                                        <p:tgtEl>
                                          <p:spTgt spid="11"/>
                                        </p:tgtEl>
                                        <p:attrNameLst>
                                          <p:attrName>style.visibility</p:attrName>
                                        </p:attrNameLst>
                                      </p:cBhvr>
                                      <p:to>
                                        <p:strVal val="visible"/>
                                      </p:to>
                                    </p:set>
                                    <p:animEffect transition="in" filter="randombar(horizontal)">
                                      <p:cBhvr>
                                        <p:cTn id="139" dur="500"/>
                                        <p:tgtEl>
                                          <p:spTgt spid="11"/>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50566" grpId="0" build="allAtOnce"/>
      <p:bldP spid="450566" grpId="1" build="allAtOnce"/>
      <p:bldP spid="450567" grpId="0" animBg="1"/>
      <p:bldP spid="450567" grpId="1" animBg="1"/>
      <p:bldP spid="450568" grpId="0"/>
      <p:bldP spid="450568" grpId="1"/>
      <p:bldP spid="450569" grpId="0" animBg="1"/>
      <p:bldP spid="450569" grpId="1" animBg="1"/>
      <p:bldP spid="450571" grpId="0" build="allAtOnce"/>
      <p:bldP spid="450571" grpId="1" build="allAtOnce"/>
      <p:bldP spid="450572" grpId="0" animBg="1"/>
      <p:bldP spid="450572" grpId="1" animBg="1"/>
      <p:bldP spid="450572" grpId="2" animBg="1"/>
      <p:bldP spid="9" grpId="0"/>
      <p:bldP spid="10" grpId="0"/>
      <p:bldP spid="11" grpId="0"/>
    </p:bld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8434" name="TextBox 4"/>
          <p:cNvSpPr txBox="1">
            <a:spLocks noChangeArrowheads="1"/>
          </p:cNvSpPr>
          <p:nvPr/>
        </p:nvSpPr>
        <p:spPr bwMode="auto">
          <a:xfrm>
            <a:off x="336551" y="63499"/>
            <a:ext cx="10972800" cy="584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VNI-Times" pitchFamily="2" charset="0"/>
              </a:defRPr>
            </a:lvl1pPr>
            <a:lvl2pPr marL="742950" indent="-285750" eaLnBrk="0" hangingPunct="0">
              <a:defRPr>
                <a:solidFill>
                  <a:schemeClr val="tx1"/>
                </a:solidFill>
                <a:latin typeface="VNI-Times" pitchFamily="2" charset="0"/>
              </a:defRPr>
            </a:lvl2pPr>
            <a:lvl3pPr marL="1143000" indent="-228600" eaLnBrk="0" hangingPunct="0">
              <a:defRPr>
                <a:solidFill>
                  <a:schemeClr val="tx1"/>
                </a:solidFill>
                <a:latin typeface="VNI-Times" pitchFamily="2" charset="0"/>
              </a:defRPr>
            </a:lvl3pPr>
            <a:lvl4pPr marL="1600200" indent="-228600" eaLnBrk="0" hangingPunct="0">
              <a:defRPr>
                <a:solidFill>
                  <a:schemeClr val="tx1"/>
                </a:solidFill>
                <a:latin typeface="VNI-Times" pitchFamily="2" charset="0"/>
              </a:defRPr>
            </a:lvl4pPr>
            <a:lvl5pPr marL="2057400" indent="-228600" eaLnBrk="0" hangingPunct="0">
              <a:defRPr>
                <a:solidFill>
                  <a:schemeClr val="tx1"/>
                </a:solidFill>
                <a:latin typeface="VNI-Times" pitchFamily="2" charset="0"/>
              </a:defRPr>
            </a:lvl5pPr>
            <a:lvl6pPr marL="2514600" indent="-228600" eaLnBrk="0" fontAlgn="base" hangingPunct="0">
              <a:spcBef>
                <a:spcPct val="0"/>
              </a:spcBef>
              <a:spcAft>
                <a:spcPct val="0"/>
              </a:spcAft>
              <a:defRPr>
                <a:solidFill>
                  <a:schemeClr val="tx1"/>
                </a:solidFill>
                <a:latin typeface="VNI-Times" pitchFamily="2" charset="0"/>
              </a:defRPr>
            </a:lvl6pPr>
            <a:lvl7pPr marL="2971800" indent="-228600" eaLnBrk="0" fontAlgn="base" hangingPunct="0">
              <a:spcBef>
                <a:spcPct val="0"/>
              </a:spcBef>
              <a:spcAft>
                <a:spcPct val="0"/>
              </a:spcAft>
              <a:defRPr>
                <a:solidFill>
                  <a:schemeClr val="tx1"/>
                </a:solidFill>
                <a:latin typeface="VNI-Times" pitchFamily="2" charset="0"/>
              </a:defRPr>
            </a:lvl7pPr>
            <a:lvl8pPr marL="3429000" indent="-228600" eaLnBrk="0" fontAlgn="base" hangingPunct="0">
              <a:spcBef>
                <a:spcPct val="0"/>
              </a:spcBef>
              <a:spcAft>
                <a:spcPct val="0"/>
              </a:spcAft>
              <a:defRPr>
                <a:solidFill>
                  <a:schemeClr val="tx1"/>
                </a:solidFill>
                <a:latin typeface="VNI-Times" pitchFamily="2" charset="0"/>
              </a:defRPr>
            </a:lvl8pPr>
            <a:lvl9pPr marL="3886200" indent="-228600" eaLnBrk="0" fontAlgn="base" hangingPunct="0">
              <a:spcBef>
                <a:spcPct val="0"/>
              </a:spcBef>
              <a:spcAft>
                <a:spcPct val="0"/>
              </a:spcAft>
              <a:defRPr>
                <a:solidFill>
                  <a:schemeClr val="tx1"/>
                </a:solidFill>
                <a:latin typeface="VNI-Times" pitchFamily="2" charset="0"/>
              </a:defRPr>
            </a:lvl9pPr>
          </a:lstStyle>
          <a:p>
            <a:pPr eaLnBrk="1" fontAlgn="base" hangingPunct="1">
              <a:spcBef>
                <a:spcPct val="0"/>
              </a:spcBef>
              <a:spcAft>
                <a:spcPct val="0"/>
              </a:spcAft>
            </a:pPr>
            <a:r>
              <a:rPr lang="en-US" altLang="en-US" sz="3200" b="1" dirty="0" smtClean="0">
                <a:solidFill>
                  <a:srgbClr val="FF0000"/>
                </a:solidFill>
                <a:latin typeface="Times New Roman" pitchFamily="18" charset="0"/>
              </a:rPr>
              <a:t>2. </a:t>
            </a:r>
            <a:r>
              <a:rPr lang="en-US" altLang="en-US" sz="3200" b="1" dirty="0" err="1" smtClean="0">
                <a:solidFill>
                  <a:srgbClr val="FF0000"/>
                </a:solidFill>
                <a:latin typeface="Times New Roman" pitchFamily="18" charset="0"/>
              </a:rPr>
              <a:t>L</a:t>
            </a:r>
            <a:r>
              <a:rPr lang="en-US" altLang="en-US" sz="3200" b="1" u="sng" dirty="0" err="1" smtClean="0">
                <a:solidFill>
                  <a:srgbClr val="FF0000"/>
                </a:solidFill>
                <a:latin typeface="Times New Roman" pitchFamily="18" charset="0"/>
              </a:rPr>
              <a:t>í</a:t>
            </a:r>
            <a:r>
              <a:rPr lang="en-US" altLang="en-US" sz="3200" b="1" u="sng" dirty="0" smtClean="0">
                <a:solidFill>
                  <a:srgbClr val="FF0000"/>
                </a:solidFill>
                <a:latin typeface="Times New Roman" pitchFamily="18" charset="0"/>
              </a:rPr>
              <a:t> do </a:t>
            </a:r>
            <a:r>
              <a:rPr lang="en-US" altLang="en-US" sz="3200" b="1" u="sng" dirty="0" err="1" smtClean="0">
                <a:solidFill>
                  <a:srgbClr val="FF0000"/>
                </a:solidFill>
                <a:latin typeface="Times New Roman" pitchFamily="18" charset="0"/>
              </a:rPr>
              <a:t>chọn</a:t>
            </a:r>
            <a:r>
              <a:rPr lang="en-US" altLang="en-US" sz="3200" b="1" u="sng" dirty="0" smtClean="0">
                <a:solidFill>
                  <a:srgbClr val="FF0000"/>
                </a:solidFill>
                <a:latin typeface="Times New Roman" pitchFamily="18" charset="0"/>
              </a:rPr>
              <a:t> </a:t>
            </a:r>
            <a:r>
              <a:rPr lang="en-US" altLang="en-US" sz="3200" b="1" u="sng" dirty="0" err="1" smtClean="0">
                <a:solidFill>
                  <a:srgbClr val="FF0000"/>
                </a:solidFill>
                <a:latin typeface="Times New Roman" pitchFamily="18" charset="0"/>
              </a:rPr>
              <a:t>thành</a:t>
            </a:r>
            <a:r>
              <a:rPr lang="en-US" altLang="en-US" sz="3200" b="1" u="sng" dirty="0" smtClean="0">
                <a:solidFill>
                  <a:srgbClr val="FF0000"/>
                </a:solidFill>
                <a:latin typeface="Times New Roman" pitchFamily="18" charset="0"/>
              </a:rPr>
              <a:t> </a:t>
            </a:r>
            <a:r>
              <a:rPr lang="en-US" altLang="en-US" sz="3200" b="1" u="sng" dirty="0" err="1" smtClean="0">
                <a:solidFill>
                  <a:srgbClr val="FF0000"/>
                </a:solidFill>
                <a:latin typeface="Times New Roman" pitchFamily="18" charset="0"/>
              </a:rPr>
              <a:t>Đại</a:t>
            </a:r>
            <a:r>
              <a:rPr lang="en-US" altLang="en-US" sz="3200" b="1" u="sng" dirty="0" smtClean="0">
                <a:solidFill>
                  <a:srgbClr val="FF0000"/>
                </a:solidFill>
                <a:latin typeface="Times New Roman" pitchFamily="18" charset="0"/>
              </a:rPr>
              <a:t> La</a:t>
            </a:r>
          </a:p>
        </p:txBody>
      </p:sp>
      <p:sp>
        <p:nvSpPr>
          <p:cNvPr id="6" name="Text Box 23"/>
          <p:cNvSpPr txBox="1">
            <a:spLocks noChangeArrowheads="1"/>
          </p:cNvSpPr>
          <p:nvPr/>
        </p:nvSpPr>
        <p:spPr bwMode="auto">
          <a:xfrm>
            <a:off x="711200" y="1219203"/>
            <a:ext cx="9448800" cy="4921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VNI-Times" pitchFamily="2" charset="0"/>
              </a:defRPr>
            </a:lvl1pPr>
            <a:lvl2pPr marL="742950" indent="-285750" eaLnBrk="0" hangingPunct="0">
              <a:defRPr>
                <a:solidFill>
                  <a:schemeClr val="tx1"/>
                </a:solidFill>
                <a:latin typeface="VNI-Times" pitchFamily="2" charset="0"/>
              </a:defRPr>
            </a:lvl2pPr>
            <a:lvl3pPr marL="1143000" indent="-228600" eaLnBrk="0" hangingPunct="0">
              <a:defRPr>
                <a:solidFill>
                  <a:schemeClr val="tx1"/>
                </a:solidFill>
                <a:latin typeface="VNI-Times" pitchFamily="2" charset="0"/>
              </a:defRPr>
            </a:lvl3pPr>
            <a:lvl4pPr marL="1600200" indent="-228600" eaLnBrk="0" hangingPunct="0">
              <a:defRPr>
                <a:solidFill>
                  <a:schemeClr val="tx1"/>
                </a:solidFill>
                <a:latin typeface="VNI-Times" pitchFamily="2" charset="0"/>
              </a:defRPr>
            </a:lvl4pPr>
            <a:lvl5pPr marL="2057400" indent="-228600" eaLnBrk="0" hangingPunct="0">
              <a:defRPr>
                <a:solidFill>
                  <a:schemeClr val="tx1"/>
                </a:solidFill>
                <a:latin typeface="VNI-Times" pitchFamily="2" charset="0"/>
              </a:defRPr>
            </a:lvl5pPr>
            <a:lvl6pPr marL="2514600" indent="-228600" eaLnBrk="0" fontAlgn="base" hangingPunct="0">
              <a:spcBef>
                <a:spcPct val="0"/>
              </a:spcBef>
              <a:spcAft>
                <a:spcPct val="0"/>
              </a:spcAft>
              <a:defRPr>
                <a:solidFill>
                  <a:schemeClr val="tx1"/>
                </a:solidFill>
                <a:latin typeface="VNI-Times" pitchFamily="2" charset="0"/>
              </a:defRPr>
            </a:lvl6pPr>
            <a:lvl7pPr marL="2971800" indent="-228600" eaLnBrk="0" fontAlgn="base" hangingPunct="0">
              <a:spcBef>
                <a:spcPct val="0"/>
              </a:spcBef>
              <a:spcAft>
                <a:spcPct val="0"/>
              </a:spcAft>
              <a:defRPr>
                <a:solidFill>
                  <a:schemeClr val="tx1"/>
                </a:solidFill>
                <a:latin typeface="VNI-Times" pitchFamily="2" charset="0"/>
              </a:defRPr>
            </a:lvl7pPr>
            <a:lvl8pPr marL="3429000" indent="-228600" eaLnBrk="0" fontAlgn="base" hangingPunct="0">
              <a:spcBef>
                <a:spcPct val="0"/>
              </a:spcBef>
              <a:spcAft>
                <a:spcPct val="0"/>
              </a:spcAft>
              <a:defRPr>
                <a:solidFill>
                  <a:schemeClr val="tx1"/>
                </a:solidFill>
                <a:latin typeface="VNI-Times" pitchFamily="2" charset="0"/>
              </a:defRPr>
            </a:lvl8pPr>
            <a:lvl9pPr marL="3886200" indent="-228600" eaLnBrk="0" fontAlgn="base" hangingPunct="0">
              <a:spcBef>
                <a:spcPct val="0"/>
              </a:spcBef>
              <a:spcAft>
                <a:spcPct val="0"/>
              </a:spcAft>
              <a:defRPr>
                <a:solidFill>
                  <a:schemeClr val="tx1"/>
                </a:solidFill>
                <a:latin typeface="VNI-Times" pitchFamily="2" charset="0"/>
              </a:defRPr>
            </a:lvl9pPr>
          </a:lstStyle>
          <a:p>
            <a:pPr eaLnBrk="1" fontAlgn="base" hangingPunct="1">
              <a:spcBef>
                <a:spcPct val="0"/>
              </a:spcBef>
              <a:spcAft>
                <a:spcPct val="0"/>
              </a:spcAft>
              <a:buFontTx/>
              <a:buChar char="-"/>
            </a:pPr>
            <a:r>
              <a:rPr lang="en-US" altLang="en-US" sz="2600" b="1" i="1" u="sng" smtClean="0">
                <a:solidFill>
                  <a:srgbClr val="FF0066"/>
                </a:solidFill>
                <a:latin typeface="Times New Roman" pitchFamily="18" charset="0"/>
              </a:rPr>
              <a:t> </a:t>
            </a:r>
            <a:r>
              <a:rPr lang="vi-VN" altLang="en-US" sz="2600" b="1" i="1" u="sng" smtClean="0">
                <a:solidFill>
                  <a:srgbClr val="FF0066"/>
                </a:solidFill>
                <a:latin typeface="Times New Roman" pitchFamily="18" charset="0"/>
              </a:rPr>
              <a:t>Về vị thế địa lí:</a:t>
            </a:r>
          </a:p>
        </p:txBody>
      </p:sp>
      <p:sp>
        <p:nvSpPr>
          <p:cNvPr id="7" name="Text Box 24"/>
          <p:cNvSpPr txBox="1">
            <a:spLocks noChangeArrowheads="1"/>
          </p:cNvSpPr>
          <p:nvPr/>
        </p:nvSpPr>
        <p:spPr bwMode="auto">
          <a:xfrm>
            <a:off x="508000" y="1530350"/>
            <a:ext cx="10769600" cy="193899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VNI-Times" pitchFamily="2" charset="0"/>
              </a:defRPr>
            </a:lvl1pPr>
            <a:lvl2pPr marL="742950" indent="-285750" eaLnBrk="0" hangingPunct="0">
              <a:defRPr>
                <a:solidFill>
                  <a:schemeClr val="tx1"/>
                </a:solidFill>
                <a:latin typeface="VNI-Times" pitchFamily="2" charset="0"/>
              </a:defRPr>
            </a:lvl2pPr>
            <a:lvl3pPr marL="1143000" indent="-228600" eaLnBrk="0" hangingPunct="0">
              <a:defRPr>
                <a:solidFill>
                  <a:schemeClr val="tx1"/>
                </a:solidFill>
                <a:latin typeface="VNI-Times" pitchFamily="2" charset="0"/>
              </a:defRPr>
            </a:lvl3pPr>
            <a:lvl4pPr marL="1600200" indent="-228600" eaLnBrk="0" hangingPunct="0">
              <a:defRPr>
                <a:solidFill>
                  <a:schemeClr val="tx1"/>
                </a:solidFill>
                <a:latin typeface="VNI-Times" pitchFamily="2" charset="0"/>
              </a:defRPr>
            </a:lvl4pPr>
            <a:lvl5pPr marL="2057400" indent="-228600" eaLnBrk="0" hangingPunct="0">
              <a:defRPr>
                <a:solidFill>
                  <a:schemeClr val="tx1"/>
                </a:solidFill>
                <a:latin typeface="VNI-Times" pitchFamily="2" charset="0"/>
              </a:defRPr>
            </a:lvl5pPr>
            <a:lvl6pPr marL="2514600" indent="-228600" eaLnBrk="0" fontAlgn="base" hangingPunct="0">
              <a:spcBef>
                <a:spcPct val="0"/>
              </a:spcBef>
              <a:spcAft>
                <a:spcPct val="0"/>
              </a:spcAft>
              <a:defRPr>
                <a:solidFill>
                  <a:schemeClr val="tx1"/>
                </a:solidFill>
                <a:latin typeface="VNI-Times" pitchFamily="2" charset="0"/>
              </a:defRPr>
            </a:lvl6pPr>
            <a:lvl7pPr marL="2971800" indent="-228600" eaLnBrk="0" fontAlgn="base" hangingPunct="0">
              <a:spcBef>
                <a:spcPct val="0"/>
              </a:spcBef>
              <a:spcAft>
                <a:spcPct val="0"/>
              </a:spcAft>
              <a:defRPr>
                <a:solidFill>
                  <a:schemeClr val="tx1"/>
                </a:solidFill>
                <a:latin typeface="VNI-Times" pitchFamily="2" charset="0"/>
              </a:defRPr>
            </a:lvl7pPr>
            <a:lvl8pPr marL="3429000" indent="-228600" eaLnBrk="0" fontAlgn="base" hangingPunct="0">
              <a:spcBef>
                <a:spcPct val="0"/>
              </a:spcBef>
              <a:spcAft>
                <a:spcPct val="0"/>
              </a:spcAft>
              <a:defRPr>
                <a:solidFill>
                  <a:schemeClr val="tx1"/>
                </a:solidFill>
                <a:latin typeface="VNI-Times" pitchFamily="2" charset="0"/>
              </a:defRPr>
            </a:lvl8pPr>
            <a:lvl9pPr marL="3886200" indent="-228600" eaLnBrk="0" fontAlgn="base" hangingPunct="0">
              <a:spcBef>
                <a:spcPct val="0"/>
              </a:spcBef>
              <a:spcAft>
                <a:spcPct val="0"/>
              </a:spcAft>
              <a:defRPr>
                <a:solidFill>
                  <a:schemeClr val="tx1"/>
                </a:solidFill>
                <a:latin typeface="VNI-Times" pitchFamily="2" charset="0"/>
              </a:defRPr>
            </a:lvl9pPr>
          </a:lstStyle>
          <a:p>
            <a:pPr eaLnBrk="1" fontAlgn="base" hangingPunct="1">
              <a:spcBef>
                <a:spcPct val="0"/>
              </a:spcBef>
              <a:spcAft>
                <a:spcPct val="0"/>
              </a:spcAft>
            </a:pPr>
            <a:r>
              <a:rPr lang="en-US" altLang="en-US" sz="2400" b="1" smtClean="0">
                <a:solidFill>
                  <a:prstClr val="black"/>
                </a:solidFill>
                <a:latin typeface="Times New Roman" pitchFamily="18" charset="0"/>
              </a:rPr>
              <a:t>+ Ở vào nơi trung tâm đất trời, mở ra bốn hướng nam bắc, đông tây.</a:t>
            </a:r>
          </a:p>
          <a:p>
            <a:pPr eaLnBrk="1" fontAlgn="base" hangingPunct="1">
              <a:spcBef>
                <a:spcPct val="0"/>
              </a:spcBef>
              <a:spcAft>
                <a:spcPct val="0"/>
              </a:spcAft>
            </a:pPr>
            <a:r>
              <a:rPr lang="en-US" altLang="en-US" sz="2400" b="1" smtClean="0">
                <a:solidFill>
                  <a:prstClr val="black"/>
                </a:solidFill>
                <a:latin typeface="Times New Roman" pitchFamily="18" charset="0"/>
              </a:rPr>
              <a:t>+ Được cái thế rồng cuộn hổ ngồi</a:t>
            </a:r>
          </a:p>
          <a:p>
            <a:pPr eaLnBrk="1" fontAlgn="base" hangingPunct="1">
              <a:spcBef>
                <a:spcPct val="0"/>
              </a:spcBef>
              <a:spcAft>
                <a:spcPct val="0"/>
              </a:spcAft>
            </a:pPr>
            <a:r>
              <a:rPr lang="en-US" altLang="en-US" sz="2400" b="1" smtClean="0">
                <a:solidFill>
                  <a:prstClr val="black"/>
                </a:solidFill>
                <a:latin typeface="Times New Roman" pitchFamily="18" charset="0"/>
              </a:rPr>
              <a:t>+ Có núi lại có sông</a:t>
            </a:r>
          </a:p>
          <a:p>
            <a:pPr eaLnBrk="1" fontAlgn="base" hangingPunct="1">
              <a:spcBef>
                <a:spcPct val="0"/>
              </a:spcBef>
              <a:spcAft>
                <a:spcPct val="0"/>
              </a:spcAft>
            </a:pPr>
            <a:r>
              <a:rPr lang="en-US" altLang="en-US" sz="2400" b="1" smtClean="0">
                <a:solidFill>
                  <a:prstClr val="black"/>
                </a:solidFill>
                <a:latin typeface="Times New Roman" pitchFamily="18" charset="0"/>
              </a:rPr>
              <a:t>+ Đất rộng mà bằng phẳng, cao mà thoáng, tránh được nạn lụt lội, chật chội.</a:t>
            </a:r>
          </a:p>
          <a:p>
            <a:pPr eaLnBrk="1" fontAlgn="base" hangingPunct="1">
              <a:spcBef>
                <a:spcPct val="0"/>
              </a:spcBef>
              <a:spcAft>
                <a:spcPct val="0"/>
              </a:spcAft>
            </a:pPr>
            <a:endParaRPr lang="vi-VN" altLang="en-US" sz="2400" b="1" u="sng" smtClean="0">
              <a:solidFill>
                <a:prstClr val="black"/>
              </a:solidFill>
              <a:latin typeface="Times New Roman" pitchFamily="18" charset="0"/>
            </a:endParaRPr>
          </a:p>
        </p:txBody>
      </p:sp>
      <p:sp>
        <p:nvSpPr>
          <p:cNvPr id="8" name="Text Box 31"/>
          <p:cNvSpPr txBox="1">
            <a:spLocks noChangeArrowheads="1"/>
          </p:cNvSpPr>
          <p:nvPr/>
        </p:nvSpPr>
        <p:spPr bwMode="auto">
          <a:xfrm>
            <a:off x="406400" y="3962403"/>
            <a:ext cx="7823200" cy="4921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VNI-Times" pitchFamily="2" charset="0"/>
              </a:defRPr>
            </a:lvl1pPr>
            <a:lvl2pPr marL="742950" indent="-285750" eaLnBrk="0" hangingPunct="0">
              <a:defRPr>
                <a:solidFill>
                  <a:schemeClr val="tx1"/>
                </a:solidFill>
                <a:latin typeface="VNI-Times" pitchFamily="2" charset="0"/>
              </a:defRPr>
            </a:lvl2pPr>
            <a:lvl3pPr marL="1143000" indent="-228600" eaLnBrk="0" hangingPunct="0">
              <a:defRPr>
                <a:solidFill>
                  <a:schemeClr val="tx1"/>
                </a:solidFill>
                <a:latin typeface="VNI-Times" pitchFamily="2" charset="0"/>
              </a:defRPr>
            </a:lvl3pPr>
            <a:lvl4pPr marL="1600200" indent="-228600" eaLnBrk="0" hangingPunct="0">
              <a:defRPr>
                <a:solidFill>
                  <a:schemeClr val="tx1"/>
                </a:solidFill>
                <a:latin typeface="VNI-Times" pitchFamily="2" charset="0"/>
              </a:defRPr>
            </a:lvl4pPr>
            <a:lvl5pPr marL="2057400" indent="-228600" eaLnBrk="0" hangingPunct="0">
              <a:defRPr>
                <a:solidFill>
                  <a:schemeClr val="tx1"/>
                </a:solidFill>
                <a:latin typeface="VNI-Times" pitchFamily="2" charset="0"/>
              </a:defRPr>
            </a:lvl5pPr>
            <a:lvl6pPr marL="2514600" indent="-228600" eaLnBrk="0" fontAlgn="base" hangingPunct="0">
              <a:spcBef>
                <a:spcPct val="0"/>
              </a:spcBef>
              <a:spcAft>
                <a:spcPct val="0"/>
              </a:spcAft>
              <a:defRPr>
                <a:solidFill>
                  <a:schemeClr val="tx1"/>
                </a:solidFill>
                <a:latin typeface="VNI-Times" pitchFamily="2" charset="0"/>
              </a:defRPr>
            </a:lvl6pPr>
            <a:lvl7pPr marL="2971800" indent="-228600" eaLnBrk="0" fontAlgn="base" hangingPunct="0">
              <a:spcBef>
                <a:spcPct val="0"/>
              </a:spcBef>
              <a:spcAft>
                <a:spcPct val="0"/>
              </a:spcAft>
              <a:defRPr>
                <a:solidFill>
                  <a:schemeClr val="tx1"/>
                </a:solidFill>
                <a:latin typeface="VNI-Times" pitchFamily="2" charset="0"/>
              </a:defRPr>
            </a:lvl7pPr>
            <a:lvl8pPr marL="3429000" indent="-228600" eaLnBrk="0" fontAlgn="base" hangingPunct="0">
              <a:spcBef>
                <a:spcPct val="0"/>
              </a:spcBef>
              <a:spcAft>
                <a:spcPct val="0"/>
              </a:spcAft>
              <a:defRPr>
                <a:solidFill>
                  <a:schemeClr val="tx1"/>
                </a:solidFill>
                <a:latin typeface="VNI-Times" pitchFamily="2" charset="0"/>
              </a:defRPr>
            </a:lvl8pPr>
            <a:lvl9pPr marL="3886200" indent="-228600" eaLnBrk="0" fontAlgn="base" hangingPunct="0">
              <a:spcBef>
                <a:spcPct val="0"/>
              </a:spcBef>
              <a:spcAft>
                <a:spcPct val="0"/>
              </a:spcAft>
              <a:defRPr>
                <a:solidFill>
                  <a:schemeClr val="tx1"/>
                </a:solidFill>
                <a:latin typeface="VNI-Times" pitchFamily="2" charset="0"/>
              </a:defRPr>
            </a:lvl9pPr>
          </a:lstStyle>
          <a:p>
            <a:pPr eaLnBrk="1" fontAlgn="base" hangingPunct="1">
              <a:spcBef>
                <a:spcPct val="0"/>
              </a:spcBef>
              <a:spcAft>
                <a:spcPct val="0"/>
              </a:spcAft>
            </a:pPr>
            <a:r>
              <a:rPr lang="en-US" altLang="en-US" sz="2600" b="1" i="1" u="sng" smtClean="0">
                <a:solidFill>
                  <a:srgbClr val="FF0066"/>
                </a:solidFill>
                <a:latin typeface="Times New Roman" pitchFamily="18" charset="0"/>
              </a:rPr>
              <a:t>- Về vị thế chính trị văn hoá</a:t>
            </a:r>
            <a:endParaRPr lang="vi-VN" altLang="en-US" sz="2600" b="1" i="1" u="sng" smtClean="0">
              <a:solidFill>
                <a:srgbClr val="FF0066"/>
              </a:solidFill>
              <a:latin typeface="Times New Roman" pitchFamily="18" charset="0"/>
            </a:endParaRPr>
          </a:p>
        </p:txBody>
      </p:sp>
      <p:sp>
        <p:nvSpPr>
          <p:cNvPr id="9" name="Text Box 32"/>
          <p:cNvSpPr txBox="1">
            <a:spLocks noChangeArrowheads="1"/>
          </p:cNvSpPr>
          <p:nvPr/>
        </p:nvSpPr>
        <p:spPr bwMode="auto">
          <a:xfrm>
            <a:off x="336553" y="4419600"/>
            <a:ext cx="11347449" cy="13843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VNI-Times" pitchFamily="2" charset="0"/>
              </a:defRPr>
            </a:lvl1pPr>
            <a:lvl2pPr marL="742950" indent="-285750" eaLnBrk="0" hangingPunct="0">
              <a:defRPr>
                <a:solidFill>
                  <a:schemeClr val="tx1"/>
                </a:solidFill>
                <a:latin typeface="VNI-Times" pitchFamily="2" charset="0"/>
              </a:defRPr>
            </a:lvl2pPr>
            <a:lvl3pPr marL="1143000" indent="-228600" eaLnBrk="0" hangingPunct="0">
              <a:defRPr>
                <a:solidFill>
                  <a:schemeClr val="tx1"/>
                </a:solidFill>
                <a:latin typeface="VNI-Times" pitchFamily="2" charset="0"/>
              </a:defRPr>
            </a:lvl3pPr>
            <a:lvl4pPr marL="1600200" indent="-228600" eaLnBrk="0" hangingPunct="0">
              <a:defRPr>
                <a:solidFill>
                  <a:schemeClr val="tx1"/>
                </a:solidFill>
                <a:latin typeface="VNI-Times" pitchFamily="2" charset="0"/>
              </a:defRPr>
            </a:lvl4pPr>
            <a:lvl5pPr marL="2057400" indent="-228600" eaLnBrk="0" hangingPunct="0">
              <a:defRPr>
                <a:solidFill>
                  <a:schemeClr val="tx1"/>
                </a:solidFill>
                <a:latin typeface="VNI-Times" pitchFamily="2" charset="0"/>
              </a:defRPr>
            </a:lvl5pPr>
            <a:lvl6pPr marL="2514600" indent="-228600" eaLnBrk="0" fontAlgn="base" hangingPunct="0">
              <a:spcBef>
                <a:spcPct val="0"/>
              </a:spcBef>
              <a:spcAft>
                <a:spcPct val="0"/>
              </a:spcAft>
              <a:defRPr>
                <a:solidFill>
                  <a:schemeClr val="tx1"/>
                </a:solidFill>
                <a:latin typeface="VNI-Times" pitchFamily="2" charset="0"/>
              </a:defRPr>
            </a:lvl6pPr>
            <a:lvl7pPr marL="2971800" indent="-228600" eaLnBrk="0" fontAlgn="base" hangingPunct="0">
              <a:spcBef>
                <a:spcPct val="0"/>
              </a:spcBef>
              <a:spcAft>
                <a:spcPct val="0"/>
              </a:spcAft>
              <a:defRPr>
                <a:solidFill>
                  <a:schemeClr val="tx1"/>
                </a:solidFill>
                <a:latin typeface="VNI-Times" pitchFamily="2" charset="0"/>
              </a:defRPr>
            </a:lvl7pPr>
            <a:lvl8pPr marL="3429000" indent="-228600" eaLnBrk="0" fontAlgn="base" hangingPunct="0">
              <a:spcBef>
                <a:spcPct val="0"/>
              </a:spcBef>
              <a:spcAft>
                <a:spcPct val="0"/>
              </a:spcAft>
              <a:defRPr>
                <a:solidFill>
                  <a:schemeClr val="tx1"/>
                </a:solidFill>
                <a:latin typeface="VNI-Times" pitchFamily="2" charset="0"/>
              </a:defRPr>
            </a:lvl8pPr>
            <a:lvl9pPr marL="3886200" indent="-228600" eaLnBrk="0" fontAlgn="base" hangingPunct="0">
              <a:spcBef>
                <a:spcPct val="0"/>
              </a:spcBef>
              <a:spcAft>
                <a:spcPct val="0"/>
              </a:spcAft>
              <a:defRPr>
                <a:solidFill>
                  <a:schemeClr val="tx1"/>
                </a:solidFill>
                <a:latin typeface="VNI-Times" pitchFamily="2" charset="0"/>
              </a:defRPr>
            </a:lvl9pPr>
          </a:lstStyle>
          <a:p>
            <a:pPr eaLnBrk="1" fontAlgn="base" hangingPunct="1">
              <a:spcBef>
                <a:spcPct val="0"/>
              </a:spcBef>
              <a:spcAft>
                <a:spcPct val="0"/>
              </a:spcAft>
            </a:pPr>
            <a:r>
              <a:rPr lang="vi-VN" altLang="en-US" sz="2800" b="1" smtClean="0">
                <a:solidFill>
                  <a:prstClr val="black"/>
                </a:solidFill>
                <a:latin typeface="Times New Roman" pitchFamily="18" charset="0"/>
              </a:rPr>
              <a:t>+ Là đầu mối giao lưu: “ chốn hội tụ của bốn phương”</a:t>
            </a:r>
          </a:p>
          <a:p>
            <a:pPr eaLnBrk="1" fontAlgn="base" hangingPunct="1">
              <a:spcBef>
                <a:spcPct val="0"/>
              </a:spcBef>
              <a:spcAft>
                <a:spcPct val="0"/>
              </a:spcAft>
            </a:pPr>
            <a:r>
              <a:rPr lang="vi-VN" altLang="en-US" sz="2800" b="1" smtClean="0">
                <a:solidFill>
                  <a:prstClr val="black"/>
                </a:solidFill>
                <a:latin typeface="Times New Roman" pitchFamily="18" charset="0"/>
              </a:rPr>
              <a:t>+ Là mảnh đất hưng thịnh: “ muôn vật cũng rất mực phong phú tốt tươi”</a:t>
            </a:r>
          </a:p>
        </p:txBody>
      </p:sp>
      <p:sp>
        <p:nvSpPr>
          <p:cNvPr id="10" name="Text Box 33"/>
          <p:cNvSpPr txBox="1">
            <a:spLocks noChangeArrowheads="1"/>
          </p:cNvSpPr>
          <p:nvPr/>
        </p:nvSpPr>
        <p:spPr bwMode="auto">
          <a:xfrm>
            <a:off x="0" y="5951538"/>
            <a:ext cx="11684000" cy="8302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VNI-Times" pitchFamily="2" charset="0"/>
              </a:defRPr>
            </a:lvl1pPr>
            <a:lvl2pPr marL="742950" indent="-285750" eaLnBrk="0" hangingPunct="0">
              <a:defRPr>
                <a:solidFill>
                  <a:schemeClr val="tx1"/>
                </a:solidFill>
                <a:latin typeface="VNI-Times" pitchFamily="2" charset="0"/>
              </a:defRPr>
            </a:lvl2pPr>
            <a:lvl3pPr marL="1143000" indent="-228600" eaLnBrk="0" hangingPunct="0">
              <a:defRPr>
                <a:solidFill>
                  <a:schemeClr val="tx1"/>
                </a:solidFill>
                <a:latin typeface="VNI-Times" pitchFamily="2" charset="0"/>
              </a:defRPr>
            </a:lvl3pPr>
            <a:lvl4pPr marL="1600200" indent="-228600" eaLnBrk="0" hangingPunct="0">
              <a:defRPr>
                <a:solidFill>
                  <a:schemeClr val="tx1"/>
                </a:solidFill>
                <a:latin typeface="VNI-Times" pitchFamily="2" charset="0"/>
              </a:defRPr>
            </a:lvl4pPr>
            <a:lvl5pPr marL="2057400" indent="-228600" eaLnBrk="0" hangingPunct="0">
              <a:defRPr>
                <a:solidFill>
                  <a:schemeClr val="tx1"/>
                </a:solidFill>
                <a:latin typeface="VNI-Times" pitchFamily="2" charset="0"/>
              </a:defRPr>
            </a:lvl5pPr>
            <a:lvl6pPr marL="2514600" indent="-228600" eaLnBrk="0" fontAlgn="base" hangingPunct="0">
              <a:spcBef>
                <a:spcPct val="0"/>
              </a:spcBef>
              <a:spcAft>
                <a:spcPct val="0"/>
              </a:spcAft>
              <a:defRPr>
                <a:solidFill>
                  <a:schemeClr val="tx1"/>
                </a:solidFill>
                <a:latin typeface="VNI-Times" pitchFamily="2" charset="0"/>
              </a:defRPr>
            </a:lvl6pPr>
            <a:lvl7pPr marL="2971800" indent="-228600" eaLnBrk="0" fontAlgn="base" hangingPunct="0">
              <a:spcBef>
                <a:spcPct val="0"/>
              </a:spcBef>
              <a:spcAft>
                <a:spcPct val="0"/>
              </a:spcAft>
              <a:defRPr>
                <a:solidFill>
                  <a:schemeClr val="tx1"/>
                </a:solidFill>
                <a:latin typeface="VNI-Times" pitchFamily="2" charset="0"/>
              </a:defRPr>
            </a:lvl7pPr>
            <a:lvl8pPr marL="3429000" indent="-228600" eaLnBrk="0" fontAlgn="base" hangingPunct="0">
              <a:spcBef>
                <a:spcPct val="0"/>
              </a:spcBef>
              <a:spcAft>
                <a:spcPct val="0"/>
              </a:spcAft>
              <a:defRPr>
                <a:solidFill>
                  <a:schemeClr val="tx1"/>
                </a:solidFill>
                <a:latin typeface="VNI-Times" pitchFamily="2" charset="0"/>
              </a:defRPr>
            </a:lvl8pPr>
            <a:lvl9pPr marL="3886200" indent="-228600" eaLnBrk="0" fontAlgn="base" hangingPunct="0">
              <a:spcBef>
                <a:spcPct val="0"/>
              </a:spcBef>
              <a:spcAft>
                <a:spcPct val="0"/>
              </a:spcAft>
              <a:defRPr>
                <a:solidFill>
                  <a:schemeClr val="tx1"/>
                </a:solidFill>
                <a:latin typeface="VNI-Times" pitchFamily="2" charset="0"/>
              </a:defRPr>
            </a:lvl9pPr>
          </a:lstStyle>
          <a:p>
            <a:pPr eaLnBrk="1" fontAlgn="base" hangingPunct="1">
              <a:spcBef>
                <a:spcPct val="0"/>
              </a:spcBef>
              <a:spcAft>
                <a:spcPct val="0"/>
              </a:spcAft>
            </a:pPr>
            <a:r>
              <a:rPr lang="en-US" altLang="en-US" sz="2400" b="1" i="1" smtClean="0">
                <a:solidFill>
                  <a:srgbClr val="FFFFFF"/>
                </a:solidFill>
                <a:latin typeface="Arial" charset="0"/>
              </a:rPr>
              <a:t>=&gt;Đại La là trung tâm của đất nước, xứng đáng là kinh đô bậc nhất của đế vương muôn đời</a:t>
            </a:r>
            <a:endParaRPr lang="vi-VN" altLang="en-US" sz="2400" b="1" i="1" smtClean="0">
              <a:solidFill>
                <a:srgbClr val="FFFFFF"/>
              </a:solidFill>
              <a:latin typeface="Arial" charset="0"/>
            </a:endParaRPr>
          </a:p>
        </p:txBody>
      </p:sp>
      <p:sp>
        <p:nvSpPr>
          <p:cNvPr id="11" name="Text Box 34"/>
          <p:cNvSpPr txBox="1">
            <a:spLocks noChangeArrowheads="1"/>
          </p:cNvSpPr>
          <p:nvPr/>
        </p:nvSpPr>
        <p:spPr bwMode="auto">
          <a:xfrm>
            <a:off x="91020" y="5715003"/>
            <a:ext cx="12007849" cy="8302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VNI-Times" pitchFamily="2" charset="0"/>
              </a:defRPr>
            </a:lvl1pPr>
            <a:lvl2pPr marL="742950" indent="-285750" eaLnBrk="0" hangingPunct="0">
              <a:defRPr>
                <a:solidFill>
                  <a:schemeClr val="tx1"/>
                </a:solidFill>
                <a:latin typeface="VNI-Times" pitchFamily="2" charset="0"/>
              </a:defRPr>
            </a:lvl2pPr>
            <a:lvl3pPr marL="1143000" indent="-228600" eaLnBrk="0" hangingPunct="0">
              <a:defRPr>
                <a:solidFill>
                  <a:schemeClr val="tx1"/>
                </a:solidFill>
                <a:latin typeface="VNI-Times" pitchFamily="2" charset="0"/>
              </a:defRPr>
            </a:lvl3pPr>
            <a:lvl4pPr marL="1600200" indent="-228600" eaLnBrk="0" hangingPunct="0">
              <a:defRPr>
                <a:solidFill>
                  <a:schemeClr val="tx1"/>
                </a:solidFill>
                <a:latin typeface="VNI-Times" pitchFamily="2" charset="0"/>
              </a:defRPr>
            </a:lvl4pPr>
            <a:lvl5pPr marL="2057400" indent="-228600" eaLnBrk="0" hangingPunct="0">
              <a:defRPr>
                <a:solidFill>
                  <a:schemeClr val="tx1"/>
                </a:solidFill>
                <a:latin typeface="VNI-Times" pitchFamily="2" charset="0"/>
              </a:defRPr>
            </a:lvl5pPr>
            <a:lvl6pPr marL="2514600" indent="-228600" eaLnBrk="0" fontAlgn="base" hangingPunct="0">
              <a:spcBef>
                <a:spcPct val="0"/>
              </a:spcBef>
              <a:spcAft>
                <a:spcPct val="0"/>
              </a:spcAft>
              <a:defRPr>
                <a:solidFill>
                  <a:schemeClr val="tx1"/>
                </a:solidFill>
                <a:latin typeface="VNI-Times" pitchFamily="2" charset="0"/>
              </a:defRPr>
            </a:lvl6pPr>
            <a:lvl7pPr marL="2971800" indent="-228600" eaLnBrk="0" fontAlgn="base" hangingPunct="0">
              <a:spcBef>
                <a:spcPct val="0"/>
              </a:spcBef>
              <a:spcAft>
                <a:spcPct val="0"/>
              </a:spcAft>
              <a:defRPr>
                <a:solidFill>
                  <a:schemeClr val="tx1"/>
                </a:solidFill>
                <a:latin typeface="VNI-Times" pitchFamily="2" charset="0"/>
              </a:defRPr>
            </a:lvl7pPr>
            <a:lvl8pPr marL="3429000" indent="-228600" eaLnBrk="0" fontAlgn="base" hangingPunct="0">
              <a:spcBef>
                <a:spcPct val="0"/>
              </a:spcBef>
              <a:spcAft>
                <a:spcPct val="0"/>
              </a:spcAft>
              <a:defRPr>
                <a:solidFill>
                  <a:schemeClr val="tx1"/>
                </a:solidFill>
                <a:latin typeface="VNI-Times" pitchFamily="2" charset="0"/>
              </a:defRPr>
            </a:lvl8pPr>
            <a:lvl9pPr marL="3886200" indent="-228600" eaLnBrk="0" fontAlgn="base" hangingPunct="0">
              <a:spcBef>
                <a:spcPct val="0"/>
              </a:spcBef>
              <a:spcAft>
                <a:spcPct val="0"/>
              </a:spcAft>
              <a:defRPr>
                <a:solidFill>
                  <a:schemeClr val="tx1"/>
                </a:solidFill>
                <a:latin typeface="VNI-Times" pitchFamily="2" charset="0"/>
              </a:defRPr>
            </a:lvl9pPr>
          </a:lstStyle>
          <a:p>
            <a:pPr eaLnBrk="1" fontAlgn="base" hangingPunct="1">
              <a:spcBef>
                <a:spcPct val="0"/>
              </a:spcBef>
              <a:spcAft>
                <a:spcPct val="0"/>
              </a:spcAft>
            </a:pPr>
            <a:r>
              <a:rPr lang="en-US" altLang="en-US" sz="2400" b="1" smtClean="0">
                <a:solidFill>
                  <a:srgbClr val="FF0000"/>
                </a:solidFill>
                <a:latin typeface="Times New Roman" pitchFamily="18" charset="0"/>
                <a:cs typeface="Times New Roman" pitchFamily="18" charset="0"/>
              </a:rPr>
              <a:t>=&gt; Câu văn được viết theo lối biền ngẫu, các vế đối nhau, cân xứng; lí lẽ ,dẫn chứng thuyết phục người nghe.</a:t>
            </a:r>
            <a:endParaRPr lang="vi-VN" altLang="en-US" sz="2400" b="1" smtClean="0">
              <a:solidFill>
                <a:srgbClr val="FF0000"/>
              </a:solidFill>
              <a:latin typeface="Times New Roman" pitchFamily="18" charset="0"/>
              <a:cs typeface="Times New Roman" pitchFamily="18" charset="0"/>
            </a:endParaRPr>
          </a:p>
        </p:txBody>
      </p:sp>
      <p:sp>
        <p:nvSpPr>
          <p:cNvPr id="19465" name="Rectangle 1"/>
          <p:cNvSpPr>
            <a:spLocks noChangeArrowheads="1"/>
          </p:cNvSpPr>
          <p:nvPr/>
        </p:nvSpPr>
        <p:spPr bwMode="auto">
          <a:xfrm>
            <a:off x="711200" y="601662"/>
            <a:ext cx="5791200" cy="6461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p>
            <a:pPr fontAlgn="base">
              <a:spcBef>
                <a:spcPct val="0"/>
              </a:spcBef>
              <a:spcAft>
                <a:spcPct val="0"/>
              </a:spcAft>
            </a:pPr>
            <a:r>
              <a:rPr lang="en-US" altLang="en-US" sz="2800" smtClean="0">
                <a:solidFill>
                  <a:srgbClr val="FF0000"/>
                </a:solidFill>
                <a:latin typeface="Times New Roman" pitchFamily="18" charset="0"/>
                <a:cs typeface="Times New Roman" pitchFamily="18" charset="0"/>
              </a:rPr>
              <a:t>- </a:t>
            </a:r>
            <a:r>
              <a:rPr lang="en-US" altLang="en-US" sz="2800" b="1" i="1" u="sng" smtClean="0">
                <a:solidFill>
                  <a:srgbClr val="FF0000"/>
                </a:solidFill>
                <a:latin typeface="Times New Roman" pitchFamily="18" charset="0"/>
                <a:cs typeface="Times New Roman" pitchFamily="18" charset="0"/>
              </a:rPr>
              <a:t>Về lịch sử</a:t>
            </a:r>
            <a:r>
              <a:rPr lang="en-US" altLang="en-US" sz="2800" b="1" i="1" smtClean="0">
                <a:solidFill>
                  <a:srgbClr val="FF0000"/>
                </a:solidFill>
                <a:latin typeface="Times New Roman" pitchFamily="18" charset="0"/>
                <a:cs typeface="Times New Roman" pitchFamily="18" charset="0"/>
              </a:rPr>
              <a:t>: </a:t>
            </a:r>
            <a:r>
              <a:rPr lang="en-US" altLang="en-US" sz="2800" b="1" smtClean="0">
                <a:solidFill>
                  <a:prstClr val="black"/>
                </a:solidFill>
                <a:latin typeface="Times New Roman" pitchFamily="18" charset="0"/>
                <a:cs typeface="Times New Roman" pitchFamily="18" charset="0"/>
              </a:rPr>
              <a:t>kinh đô cũ</a:t>
            </a:r>
          </a:p>
          <a:p>
            <a:pPr fontAlgn="base">
              <a:spcBef>
                <a:spcPct val="0"/>
              </a:spcBef>
              <a:spcAft>
                <a:spcPct val="0"/>
              </a:spcAft>
            </a:pPr>
            <a:endParaRPr lang="en-US" altLang="en-US" sz="800" smtClean="0">
              <a:solidFill>
                <a:srgbClr val="FF0000"/>
              </a:solidFill>
              <a:latin typeface=".VnArial" pitchFamily="34" charset="0"/>
            </a:endParaRPr>
          </a:p>
        </p:txBody>
      </p:sp>
    </p:spTree>
    <p:extLst>
      <p:ext uri="{BB962C8B-B14F-4D97-AF65-F5344CB8AC3E}">
        <p14:creationId xmlns:p14="http://schemas.microsoft.com/office/powerpoint/2010/main" val="2920006584"/>
      </p:ext>
    </p:extLst>
  </p:cSld>
  <p:clrMapOvr>
    <a:masterClrMapping/>
  </p:clrMapOvr>
  <p:transition spd="slow"/>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16" presetClass="entr" presetSubtype="21" fill="hold" grpId="0" nodeType="clickEffect">
                                  <p:stCondLst>
                                    <p:cond delay="0"/>
                                  </p:stCondLst>
                                  <p:childTnLst>
                                    <p:set>
                                      <p:cBhvr>
                                        <p:cTn id="6" dur="1" fill="hold">
                                          <p:stCondLst>
                                            <p:cond delay="0"/>
                                          </p:stCondLst>
                                        </p:cTn>
                                        <p:tgtEl>
                                          <p:spTgt spid="19465"/>
                                        </p:tgtEl>
                                        <p:attrNameLst>
                                          <p:attrName>style.visibility</p:attrName>
                                        </p:attrNameLst>
                                      </p:cBhvr>
                                      <p:to>
                                        <p:strVal val="visible"/>
                                      </p:to>
                                    </p:set>
                                    <p:animEffect transition="in" filter="barn(inVertical)">
                                      <p:cBhvr>
                                        <p:cTn id="7" dur="500"/>
                                        <p:tgtEl>
                                          <p:spTgt spid="19465"/>
                                        </p:tgtEl>
                                      </p:cBhvr>
                                    </p:animEffect>
                                  </p:childTnLst>
                                </p:cTn>
                              </p:par>
                            </p:childTnLst>
                          </p:cTn>
                        </p:par>
                      </p:childTnLst>
                    </p:cTn>
                  </p:par>
                  <p:par>
                    <p:cTn id="8" fill="hold" nodeType="clickPar">
                      <p:stCondLst>
                        <p:cond delay="indefinite"/>
                      </p:stCondLst>
                      <p:childTnLst>
                        <p:par>
                          <p:cTn id="9" fill="hold" nodeType="withGroup">
                            <p:stCondLst>
                              <p:cond delay="0"/>
                            </p:stCondLst>
                            <p:childTnLst>
                              <p:par>
                                <p:cTn id="10" presetID="14" presetClass="entr" presetSubtype="10" fill="hold" grpId="0" nodeType="clickEffect">
                                  <p:stCondLst>
                                    <p:cond delay="0"/>
                                  </p:stCondLst>
                                  <p:childTnLst>
                                    <p:set>
                                      <p:cBhvr>
                                        <p:cTn id="11" dur="1" fill="hold">
                                          <p:stCondLst>
                                            <p:cond delay="0"/>
                                          </p:stCondLst>
                                        </p:cTn>
                                        <p:tgtEl>
                                          <p:spTgt spid="6"/>
                                        </p:tgtEl>
                                        <p:attrNameLst>
                                          <p:attrName>style.visibility</p:attrName>
                                        </p:attrNameLst>
                                      </p:cBhvr>
                                      <p:to>
                                        <p:strVal val="visible"/>
                                      </p:to>
                                    </p:set>
                                    <p:animEffect transition="in" filter="randombar(horizontal)">
                                      <p:cBhvr>
                                        <p:cTn id="12" dur="500"/>
                                        <p:tgtEl>
                                          <p:spTgt spid="6"/>
                                        </p:tgtEl>
                                      </p:cBhvr>
                                    </p:animEffect>
                                  </p:childTnLst>
                                </p:cTn>
                              </p:par>
                            </p:childTnLst>
                          </p:cTn>
                        </p:par>
                      </p:childTnLst>
                    </p:cTn>
                  </p:par>
                  <p:par>
                    <p:cTn id="13" fill="hold" nodeType="clickPar">
                      <p:stCondLst>
                        <p:cond delay="indefinite"/>
                      </p:stCondLst>
                      <p:childTnLst>
                        <p:par>
                          <p:cTn id="14" fill="hold" nodeType="withGroup">
                            <p:stCondLst>
                              <p:cond delay="0"/>
                            </p:stCondLst>
                            <p:childTnLst>
                              <p:par>
                                <p:cTn id="15" presetID="14" presetClass="entr" presetSubtype="10" fill="hold" nodeType="clickEffect">
                                  <p:stCondLst>
                                    <p:cond delay="0"/>
                                  </p:stCondLst>
                                  <p:childTnLst>
                                    <p:set>
                                      <p:cBhvr>
                                        <p:cTn id="16" dur="1" fill="hold">
                                          <p:stCondLst>
                                            <p:cond delay="0"/>
                                          </p:stCondLst>
                                        </p:cTn>
                                        <p:tgtEl>
                                          <p:spTgt spid="7">
                                            <p:txEl>
                                              <p:pRg st="0" end="0"/>
                                            </p:txEl>
                                          </p:spTgt>
                                        </p:tgtEl>
                                        <p:attrNameLst>
                                          <p:attrName>style.visibility</p:attrName>
                                        </p:attrNameLst>
                                      </p:cBhvr>
                                      <p:to>
                                        <p:strVal val="visible"/>
                                      </p:to>
                                    </p:set>
                                    <p:animEffect transition="in" filter="randombar(horizontal)">
                                      <p:cBhvr>
                                        <p:cTn id="17" dur="500"/>
                                        <p:tgtEl>
                                          <p:spTgt spid="7">
                                            <p:txEl>
                                              <p:pRg st="0" end="0"/>
                                            </p:txEl>
                                          </p:spTgt>
                                        </p:tgtEl>
                                      </p:cBhvr>
                                    </p:animEffect>
                                  </p:childTnLst>
                                </p:cTn>
                              </p:par>
                            </p:childTnLst>
                          </p:cTn>
                        </p:par>
                      </p:childTnLst>
                    </p:cTn>
                  </p:par>
                  <p:par>
                    <p:cTn id="18" fill="hold" nodeType="clickPar">
                      <p:stCondLst>
                        <p:cond delay="indefinite"/>
                      </p:stCondLst>
                      <p:childTnLst>
                        <p:par>
                          <p:cTn id="19" fill="hold" nodeType="withGroup">
                            <p:stCondLst>
                              <p:cond delay="0"/>
                            </p:stCondLst>
                            <p:childTnLst>
                              <p:par>
                                <p:cTn id="20" presetID="17" presetClass="entr" presetSubtype="10" fill="hold" nodeType="clickEffect">
                                  <p:stCondLst>
                                    <p:cond delay="0"/>
                                  </p:stCondLst>
                                  <p:childTnLst>
                                    <p:set>
                                      <p:cBhvr>
                                        <p:cTn id="21" dur="1" fill="hold">
                                          <p:stCondLst>
                                            <p:cond delay="0"/>
                                          </p:stCondLst>
                                        </p:cTn>
                                        <p:tgtEl>
                                          <p:spTgt spid="7">
                                            <p:txEl>
                                              <p:pRg st="1" end="1"/>
                                            </p:txEl>
                                          </p:spTgt>
                                        </p:tgtEl>
                                        <p:attrNameLst>
                                          <p:attrName>style.visibility</p:attrName>
                                        </p:attrNameLst>
                                      </p:cBhvr>
                                      <p:to>
                                        <p:strVal val="visible"/>
                                      </p:to>
                                    </p:set>
                                    <p:anim calcmode="lin" valueType="num">
                                      <p:cBhvr>
                                        <p:cTn id="22" dur="500" fill="hold"/>
                                        <p:tgtEl>
                                          <p:spTgt spid="7">
                                            <p:txEl>
                                              <p:pRg st="1" end="1"/>
                                            </p:txEl>
                                          </p:spTgt>
                                        </p:tgtEl>
                                        <p:attrNameLst>
                                          <p:attrName>ppt_w</p:attrName>
                                        </p:attrNameLst>
                                      </p:cBhvr>
                                      <p:tavLst>
                                        <p:tav tm="0">
                                          <p:val>
                                            <p:fltVal val="0"/>
                                          </p:val>
                                        </p:tav>
                                        <p:tav tm="100000">
                                          <p:val>
                                            <p:strVal val="#ppt_w"/>
                                          </p:val>
                                        </p:tav>
                                      </p:tavLst>
                                    </p:anim>
                                    <p:anim calcmode="lin" valueType="num">
                                      <p:cBhvr>
                                        <p:cTn id="23" dur="500" fill="hold"/>
                                        <p:tgtEl>
                                          <p:spTgt spid="7">
                                            <p:txEl>
                                              <p:pRg st="1" end="1"/>
                                            </p:txEl>
                                          </p:spTgt>
                                        </p:tgtEl>
                                        <p:attrNameLst>
                                          <p:attrName>ppt_h</p:attrName>
                                        </p:attrNameLst>
                                      </p:cBhvr>
                                      <p:tavLst>
                                        <p:tav tm="0">
                                          <p:val>
                                            <p:strVal val="#ppt_h"/>
                                          </p:val>
                                        </p:tav>
                                        <p:tav tm="100000">
                                          <p:val>
                                            <p:strVal val="#ppt_h"/>
                                          </p:val>
                                        </p:tav>
                                      </p:tavLst>
                                    </p:anim>
                                  </p:childTnLst>
                                </p:cTn>
                              </p:par>
                            </p:childTnLst>
                          </p:cTn>
                        </p:par>
                      </p:childTnLst>
                    </p:cTn>
                  </p:par>
                  <p:par>
                    <p:cTn id="24" fill="hold" nodeType="clickPar">
                      <p:stCondLst>
                        <p:cond delay="indefinite"/>
                      </p:stCondLst>
                      <p:childTnLst>
                        <p:par>
                          <p:cTn id="25" fill="hold" nodeType="withGroup">
                            <p:stCondLst>
                              <p:cond delay="0"/>
                            </p:stCondLst>
                            <p:childTnLst>
                              <p:par>
                                <p:cTn id="26" presetID="23" presetClass="entr" presetSubtype="16" fill="hold" nodeType="clickEffect">
                                  <p:stCondLst>
                                    <p:cond delay="0"/>
                                  </p:stCondLst>
                                  <p:childTnLst>
                                    <p:set>
                                      <p:cBhvr>
                                        <p:cTn id="27" dur="1" fill="hold">
                                          <p:stCondLst>
                                            <p:cond delay="0"/>
                                          </p:stCondLst>
                                        </p:cTn>
                                        <p:tgtEl>
                                          <p:spTgt spid="7">
                                            <p:txEl>
                                              <p:pRg st="2" end="2"/>
                                            </p:txEl>
                                          </p:spTgt>
                                        </p:tgtEl>
                                        <p:attrNameLst>
                                          <p:attrName>style.visibility</p:attrName>
                                        </p:attrNameLst>
                                      </p:cBhvr>
                                      <p:to>
                                        <p:strVal val="visible"/>
                                      </p:to>
                                    </p:set>
                                    <p:anim calcmode="lin" valueType="num">
                                      <p:cBhvr>
                                        <p:cTn id="28" dur="500" fill="hold"/>
                                        <p:tgtEl>
                                          <p:spTgt spid="7">
                                            <p:txEl>
                                              <p:pRg st="2" end="2"/>
                                            </p:txEl>
                                          </p:spTgt>
                                        </p:tgtEl>
                                        <p:attrNameLst>
                                          <p:attrName>ppt_w</p:attrName>
                                        </p:attrNameLst>
                                      </p:cBhvr>
                                      <p:tavLst>
                                        <p:tav tm="0">
                                          <p:val>
                                            <p:fltVal val="0"/>
                                          </p:val>
                                        </p:tav>
                                        <p:tav tm="100000">
                                          <p:val>
                                            <p:strVal val="#ppt_w"/>
                                          </p:val>
                                        </p:tav>
                                      </p:tavLst>
                                    </p:anim>
                                    <p:anim calcmode="lin" valueType="num">
                                      <p:cBhvr>
                                        <p:cTn id="29" dur="500" fill="hold"/>
                                        <p:tgtEl>
                                          <p:spTgt spid="7">
                                            <p:txEl>
                                              <p:pRg st="2" end="2"/>
                                            </p:txEl>
                                          </p:spTgt>
                                        </p:tgtEl>
                                        <p:attrNameLst>
                                          <p:attrName>ppt_h</p:attrName>
                                        </p:attrNameLst>
                                      </p:cBhvr>
                                      <p:tavLst>
                                        <p:tav tm="0">
                                          <p:val>
                                            <p:fltVal val="0"/>
                                          </p:val>
                                        </p:tav>
                                        <p:tav tm="100000">
                                          <p:val>
                                            <p:strVal val="#ppt_h"/>
                                          </p:val>
                                        </p:tav>
                                      </p:tavLst>
                                    </p:anim>
                                  </p:childTnLst>
                                </p:cTn>
                              </p:par>
                            </p:childTnLst>
                          </p:cTn>
                        </p:par>
                      </p:childTnLst>
                    </p:cTn>
                  </p:par>
                  <p:par>
                    <p:cTn id="30" fill="hold" nodeType="clickPar">
                      <p:stCondLst>
                        <p:cond delay="indefinite"/>
                      </p:stCondLst>
                      <p:childTnLst>
                        <p:par>
                          <p:cTn id="31" fill="hold" nodeType="withGroup">
                            <p:stCondLst>
                              <p:cond delay="0"/>
                            </p:stCondLst>
                            <p:childTnLst>
                              <p:par>
                                <p:cTn id="32" presetID="18" presetClass="entr" presetSubtype="12" fill="hold" nodeType="clickEffect">
                                  <p:stCondLst>
                                    <p:cond delay="0"/>
                                  </p:stCondLst>
                                  <p:childTnLst>
                                    <p:set>
                                      <p:cBhvr>
                                        <p:cTn id="33" dur="1" fill="hold">
                                          <p:stCondLst>
                                            <p:cond delay="0"/>
                                          </p:stCondLst>
                                        </p:cTn>
                                        <p:tgtEl>
                                          <p:spTgt spid="7">
                                            <p:txEl>
                                              <p:pRg st="3" end="3"/>
                                            </p:txEl>
                                          </p:spTgt>
                                        </p:tgtEl>
                                        <p:attrNameLst>
                                          <p:attrName>style.visibility</p:attrName>
                                        </p:attrNameLst>
                                      </p:cBhvr>
                                      <p:to>
                                        <p:strVal val="visible"/>
                                      </p:to>
                                    </p:set>
                                    <p:animEffect transition="in" filter="strips(downLeft)">
                                      <p:cBhvr>
                                        <p:cTn id="34" dur="500"/>
                                        <p:tgtEl>
                                          <p:spTgt spid="7">
                                            <p:txEl>
                                              <p:pRg st="3" end="3"/>
                                            </p:txEl>
                                          </p:spTgt>
                                        </p:tgtEl>
                                      </p:cBhvr>
                                    </p:animEffect>
                                  </p:childTnLst>
                                </p:cTn>
                              </p:par>
                            </p:childTnLst>
                          </p:cTn>
                        </p:par>
                      </p:childTnLst>
                    </p:cTn>
                  </p:par>
                  <p:par>
                    <p:cTn id="35" fill="hold" nodeType="clickPar">
                      <p:stCondLst>
                        <p:cond delay="indefinite"/>
                      </p:stCondLst>
                      <p:childTnLst>
                        <p:par>
                          <p:cTn id="36" fill="hold" nodeType="withGroup">
                            <p:stCondLst>
                              <p:cond delay="0"/>
                            </p:stCondLst>
                            <p:childTnLst>
                              <p:par>
                                <p:cTn id="37" presetID="23" presetClass="entr" presetSubtype="16" fill="hold" grpId="0" nodeType="clickEffect">
                                  <p:stCondLst>
                                    <p:cond delay="0"/>
                                  </p:stCondLst>
                                  <p:childTnLst>
                                    <p:set>
                                      <p:cBhvr>
                                        <p:cTn id="38" dur="1" fill="hold">
                                          <p:stCondLst>
                                            <p:cond delay="0"/>
                                          </p:stCondLst>
                                        </p:cTn>
                                        <p:tgtEl>
                                          <p:spTgt spid="8"/>
                                        </p:tgtEl>
                                        <p:attrNameLst>
                                          <p:attrName>style.visibility</p:attrName>
                                        </p:attrNameLst>
                                      </p:cBhvr>
                                      <p:to>
                                        <p:strVal val="visible"/>
                                      </p:to>
                                    </p:set>
                                    <p:anim calcmode="lin" valueType="num">
                                      <p:cBhvr>
                                        <p:cTn id="39" dur="500" fill="hold"/>
                                        <p:tgtEl>
                                          <p:spTgt spid="8"/>
                                        </p:tgtEl>
                                        <p:attrNameLst>
                                          <p:attrName>ppt_w</p:attrName>
                                        </p:attrNameLst>
                                      </p:cBhvr>
                                      <p:tavLst>
                                        <p:tav tm="0">
                                          <p:val>
                                            <p:fltVal val="0"/>
                                          </p:val>
                                        </p:tav>
                                        <p:tav tm="100000">
                                          <p:val>
                                            <p:strVal val="#ppt_w"/>
                                          </p:val>
                                        </p:tav>
                                      </p:tavLst>
                                    </p:anim>
                                    <p:anim calcmode="lin" valueType="num">
                                      <p:cBhvr>
                                        <p:cTn id="40" dur="500" fill="hold"/>
                                        <p:tgtEl>
                                          <p:spTgt spid="8"/>
                                        </p:tgtEl>
                                        <p:attrNameLst>
                                          <p:attrName>ppt_h</p:attrName>
                                        </p:attrNameLst>
                                      </p:cBhvr>
                                      <p:tavLst>
                                        <p:tav tm="0">
                                          <p:val>
                                            <p:fltVal val="0"/>
                                          </p:val>
                                        </p:tav>
                                        <p:tav tm="100000">
                                          <p:val>
                                            <p:strVal val="#ppt_h"/>
                                          </p:val>
                                        </p:tav>
                                      </p:tavLst>
                                    </p:anim>
                                  </p:childTnLst>
                                </p:cTn>
                              </p:par>
                            </p:childTnLst>
                          </p:cTn>
                        </p:par>
                      </p:childTnLst>
                    </p:cTn>
                  </p:par>
                  <p:par>
                    <p:cTn id="41" fill="hold" nodeType="clickPar">
                      <p:stCondLst>
                        <p:cond delay="indefinite"/>
                      </p:stCondLst>
                      <p:childTnLst>
                        <p:par>
                          <p:cTn id="42" fill="hold" nodeType="withGroup">
                            <p:stCondLst>
                              <p:cond delay="0"/>
                            </p:stCondLst>
                            <p:childTnLst>
                              <p:par>
                                <p:cTn id="43" presetID="17" presetClass="entr" presetSubtype="10" fill="hold" grpId="0" nodeType="clickEffect">
                                  <p:stCondLst>
                                    <p:cond delay="0"/>
                                  </p:stCondLst>
                                  <p:childTnLst>
                                    <p:set>
                                      <p:cBhvr>
                                        <p:cTn id="44" dur="1" fill="hold">
                                          <p:stCondLst>
                                            <p:cond delay="0"/>
                                          </p:stCondLst>
                                        </p:cTn>
                                        <p:tgtEl>
                                          <p:spTgt spid="9"/>
                                        </p:tgtEl>
                                        <p:attrNameLst>
                                          <p:attrName>style.visibility</p:attrName>
                                        </p:attrNameLst>
                                      </p:cBhvr>
                                      <p:to>
                                        <p:strVal val="visible"/>
                                      </p:to>
                                    </p:set>
                                    <p:anim calcmode="lin" valueType="num">
                                      <p:cBhvr>
                                        <p:cTn id="45" dur="500" fill="hold"/>
                                        <p:tgtEl>
                                          <p:spTgt spid="9"/>
                                        </p:tgtEl>
                                        <p:attrNameLst>
                                          <p:attrName>ppt_w</p:attrName>
                                        </p:attrNameLst>
                                      </p:cBhvr>
                                      <p:tavLst>
                                        <p:tav tm="0">
                                          <p:val>
                                            <p:fltVal val="0"/>
                                          </p:val>
                                        </p:tav>
                                        <p:tav tm="100000">
                                          <p:val>
                                            <p:strVal val="#ppt_w"/>
                                          </p:val>
                                        </p:tav>
                                      </p:tavLst>
                                    </p:anim>
                                    <p:anim calcmode="lin" valueType="num">
                                      <p:cBhvr>
                                        <p:cTn id="46" dur="500" fill="hold"/>
                                        <p:tgtEl>
                                          <p:spTgt spid="9"/>
                                        </p:tgtEl>
                                        <p:attrNameLst>
                                          <p:attrName>ppt_h</p:attrName>
                                        </p:attrNameLst>
                                      </p:cBhvr>
                                      <p:tavLst>
                                        <p:tav tm="0">
                                          <p:val>
                                            <p:strVal val="#ppt_h"/>
                                          </p:val>
                                        </p:tav>
                                        <p:tav tm="100000">
                                          <p:val>
                                            <p:strVal val="#ppt_h"/>
                                          </p:val>
                                        </p:tav>
                                      </p:tavLst>
                                    </p:anim>
                                  </p:childTnLst>
                                </p:cTn>
                              </p:par>
                            </p:childTnLst>
                          </p:cTn>
                        </p:par>
                      </p:childTnLst>
                    </p:cTn>
                  </p:par>
                  <p:par>
                    <p:cTn id="47" fill="hold" nodeType="clickPar">
                      <p:stCondLst>
                        <p:cond delay="indefinite"/>
                      </p:stCondLst>
                      <p:childTnLst>
                        <p:par>
                          <p:cTn id="48" fill="hold" nodeType="withGroup">
                            <p:stCondLst>
                              <p:cond delay="0"/>
                            </p:stCondLst>
                            <p:childTnLst>
                              <p:par>
                                <p:cTn id="49" presetID="17" presetClass="entr" presetSubtype="10" fill="hold" grpId="0" nodeType="clickEffect">
                                  <p:stCondLst>
                                    <p:cond delay="0"/>
                                  </p:stCondLst>
                                  <p:childTnLst>
                                    <p:set>
                                      <p:cBhvr>
                                        <p:cTn id="50" dur="1" fill="hold">
                                          <p:stCondLst>
                                            <p:cond delay="0"/>
                                          </p:stCondLst>
                                        </p:cTn>
                                        <p:tgtEl>
                                          <p:spTgt spid="10"/>
                                        </p:tgtEl>
                                        <p:attrNameLst>
                                          <p:attrName>style.visibility</p:attrName>
                                        </p:attrNameLst>
                                      </p:cBhvr>
                                      <p:to>
                                        <p:strVal val="visible"/>
                                      </p:to>
                                    </p:set>
                                    <p:anim calcmode="lin" valueType="num">
                                      <p:cBhvr>
                                        <p:cTn id="51" dur="500" fill="hold"/>
                                        <p:tgtEl>
                                          <p:spTgt spid="10"/>
                                        </p:tgtEl>
                                        <p:attrNameLst>
                                          <p:attrName>ppt_w</p:attrName>
                                        </p:attrNameLst>
                                      </p:cBhvr>
                                      <p:tavLst>
                                        <p:tav tm="0">
                                          <p:val>
                                            <p:fltVal val="0"/>
                                          </p:val>
                                        </p:tav>
                                        <p:tav tm="100000">
                                          <p:val>
                                            <p:strVal val="#ppt_w"/>
                                          </p:val>
                                        </p:tav>
                                      </p:tavLst>
                                    </p:anim>
                                    <p:anim calcmode="lin" valueType="num">
                                      <p:cBhvr>
                                        <p:cTn id="52" dur="500" fill="hold"/>
                                        <p:tgtEl>
                                          <p:spTgt spid="10"/>
                                        </p:tgtEl>
                                        <p:attrNameLst>
                                          <p:attrName>ppt_h</p:attrName>
                                        </p:attrNameLst>
                                      </p:cBhvr>
                                      <p:tavLst>
                                        <p:tav tm="0">
                                          <p:val>
                                            <p:strVal val="#ppt_h"/>
                                          </p:val>
                                        </p:tav>
                                        <p:tav tm="100000">
                                          <p:val>
                                            <p:strVal val="#ppt_h"/>
                                          </p:val>
                                        </p:tav>
                                      </p:tavLst>
                                    </p:anim>
                                  </p:childTnLst>
                                </p:cTn>
                              </p:par>
                            </p:childTnLst>
                          </p:cTn>
                        </p:par>
                      </p:childTnLst>
                    </p:cTn>
                  </p:par>
                  <p:par>
                    <p:cTn id="53" fill="hold" nodeType="clickPar">
                      <p:stCondLst>
                        <p:cond delay="indefinite"/>
                      </p:stCondLst>
                      <p:childTnLst>
                        <p:par>
                          <p:cTn id="54" fill="hold" nodeType="withGroup">
                            <p:stCondLst>
                              <p:cond delay="0"/>
                            </p:stCondLst>
                            <p:childTnLst>
                              <p:par>
                                <p:cTn id="55" presetID="23" presetClass="exit" presetSubtype="32" fill="hold" grpId="1" nodeType="clickEffect">
                                  <p:stCondLst>
                                    <p:cond delay="0"/>
                                  </p:stCondLst>
                                  <p:childTnLst>
                                    <p:anim calcmode="lin" valueType="num">
                                      <p:cBhvr>
                                        <p:cTn id="56" dur="500"/>
                                        <p:tgtEl>
                                          <p:spTgt spid="10"/>
                                        </p:tgtEl>
                                        <p:attrNameLst>
                                          <p:attrName>ppt_w</p:attrName>
                                        </p:attrNameLst>
                                      </p:cBhvr>
                                      <p:tavLst>
                                        <p:tav tm="0">
                                          <p:val>
                                            <p:strVal val="ppt_w"/>
                                          </p:val>
                                        </p:tav>
                                        <p:tav tm="100000">
                                          <p:val>
                                            <p:fltVal val="0"/>
                                          </p:val>
                                        </p:tav>
                                      </p:tavLst>
                                    </p:anim>
                                    <p:anim calcmode="lin" valueType="num">
                                      <p:cBhvr>
                                        <p:cTn id="57" dur="500"/>
                                        <p:tgtEl>
                                          <p:spTgt spid="10"/>
                                        </p:tgtEl>
                                        <p:attrNameLst>
                                          <p:attrName>ppt_h</p:attrName>
                                        </p:attrNameLst>
                                      </p:cBhvr>
                                      <p:tavLst>
                                        <p:tav tm="0">
                                          <p:val>
                                            <p:strVal val="ppt_h"/>
                                          </p:val>
                                        </p:tav>
                                        <p:tav tm="100000">
                                          <p:val>
                                            <p:fltVal val="0"/>
                                          </p:val>
                                        </p:tav>
                                      </p:tavLst>
                                    </p:anim>
                                    <p:set>
                                      <p:cBhvr>
                                        <p:cTn id="58" dur="1" fill="hold">
                                          <p:stCondLst>
                                            <p:cond delay="499"/>
                                          </p:stCondLst>
                                        </p:cTn>
                                        <p:tgtEl>
                                          <p:spTgt spid="10"/>
                                        </p:tgtEl>
                                        <p:attrNameLst>
                                          <p:attrName>style.visibility</p:attrName>
                                        </p:attrNameLst>
                                      </p:cBhvr>
                                      <p:to>
                                        <p:strVal val="hidden"/>
                                      </p:to>
                                    </p:set>
                                  </p:childTnLst>
                                </p:cTn>
                              </p:par>
                            </p:childTnLst>
                          </p:cTn>
                        </p:par>
                      </p:childTnLst>
                    </p:cTn>
                  </p:par>
                  <p:par>
                    <p:cTn id="59" fill="hold" nodeType="clickPar">
                      <p:stCondLst>
                        <p:cond delay="indefinite"/>
                      </p:stCondLst>
                      <p:childTnLst>
                        <p:par>
                          <p:cTn id="60" fill="hold" nodeType="withGroup">
                            <p:stCondLst>
                              <p:cond delay="0"/>
                            </p:stCondLst>
                            <p:childTnLst>
                              <p:par>
                                <p:cTn id="61" presetID="23" presetClass="entr" presetSubtype="16" fill="hold" grpId="0" nodeType="clickEffect">
                                  <p:stCondLst>
                                    <p:cond delay="0"/>
                                  </p:stCondLst>
                                  <p:childTnLst>
                                    <p:set>
                                      <p:cBhvr>
                                        <p:cTn id="62" dur="1" fill="hold">
                                          <p:stCondLst>
                                            <p:cond delay="0"/>
                                          </p:stCondLst>
                                        </p:cTn>
                                        <p:tgtEl>
                                          <p:spTgt spid="11"/>
                                        </p:tgtEl>
                                        <p:attrNameLst>
                                          <p:attrName>style.visibility</p:attrName>
                                        </p:attrNameLst>
                                      </p:cBhvr>
                                      <p:to>
                                        <p:strVal val="visible"/>
                                      </p:to>
                                    </p:set>
                                    <p:anim calcmode="lin" valueType="num">
                                      <p:cBhvr>
                                        <p:cTn id="63" dur="500" fill="hold"/>
                                        <p:tgtEl>
                                          <p:spTgt spid="11"/>
                                        </p:tgtEl>
                                        <p:attrNameLst>
                                          <p:attrName>ppt_w</p:attrName>
                                        </p:attrNameLst>
                                      </p:cBhvr>
                                      <p:tavLst>
                                        <p:tav tm="0">
                                          <p:val>
                                            <p:fltVal val="0"/>
                                          </p:val>
                                        </p:tav>
                                        <p:tav tm="100000">
                                          <p:val>
                                            <p:strVal val="#ppt_w"/>
                                          </p:val>
                                        </p:tav>
                                      </p:tavLst>
                                    </p:anim>
                                    <p:anim calcmode="lin" valueType="num">
                                      <p:cBhvr>
                                        <p:cTn id="64" dur="500" fill="hold"/>
                                        <p:tgtEl>
                                          <p:spTgt spid="11"/>
                                        </p:tgtEl>
                                        <p:attrNameLst>
                                          <p:attrName>ppt_h</p:attrName>
                                        </p:attrNameLst>
                                      </p:cBhvr>
                                      <p:tavLst>
                                        <p:tav tm="0">
                                          <p:val>
                                            <p:fltVal val="0"/>
                                          </p:val>
                                        </p:tav>
                                        <p:tav tm="100000">
                                          <p:val>
                                            <p:strVal val="#ppt_h"/>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p:bldP spid="8" grpId="0"/>
      <p:bldP spid="9" grpId="0"/>
      <p:bldP spid="10" grpId="0"/>
      <p:bldP spid="10" grpId="1"/>
      <p:bldP spid="11" grpId="0"/>
      <p:bldP spid="19465" grpId="0"/>
    </p:bld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53642" name="Rectangle 10"/>
          <p:cNvSpPr>
            <a:spLocks noChangeArrowheads="1"/>
          </p:cNvSpPr>
          <p:nvPr/>
        </p:nvSpPr>
        <p:spPr bwMode="auto">
          <a:xfrm>
            <a:off x="203202" y="228601"/>
            <a:ext cx="11747500" cy="3600986"/>
          </a:xfrm>
          <a:prstGeom prst="rect">
            <a:avLst/>
          </a:prstGeom>
          <a:noFill/>
          <a:ln w="9525">
            <a:noFill/>
            <a:miter lim="800000"/>
            <a:headEnd/>
            <a:tailEnd/>
          </a:ln>
          <a:effectLst/>
        </p:spPr>
        <p:txBody>
          <a:bodyPr>
            <a:spAutoFit/>
          </a:bodyPr>
          <a:lstStyle/>
          <a:p>
            <a:pPr fontAlgn="base">
              <a:spcBef>
                <a:spcPct val="0"/>
              </a:spcBef>
              <a:spcAft>
                <a:spcPct val="0"/>
              </a:spcAft>
              <a:defRPr/>
            </a:pPr>
            <a:r>
              <a:rPr lang="en-US" sz="3200" b="1" dirty="0">
                <a:solidFill>
                  <a:srgbClr val="FF1515"/>
                </a:solidFill>
                <a:latin typeface="Times New Roman" pitchFamily="18" charset="0"/>
              </a:rPr>
              <a:t>3. Ban </a:t>
            </a:r>
            <a:r>
              <a:rPr lang="en-US" sz="3200" b="1" dirty="0" err="1">
                <a:solidFill>
                  <a:srgbClr val="FF1515"/>
                </a:solidFill>
                <a:latin typeface="Times New Roman" pitchFamily="18" charset="0"/>
              </a:rPr>
              <a:t>lệnh</a:t>
            </a:r>
            <a:r>
              <a:rPr lang="en-US" sz="3200" b="1" dirty="0">
                <a:solidFill>
                  <a:srgbClr val="FF1515"/>
                </a:solidFill>
                <a:latin typeface="Times New Roman" pitchFamily="18" charset="0"/>
              </a:rPr>
              <a:t> </a:t>
            </a:r>
            <a:r>
              <a:rPr lang="en-US" sz="3200" b="1" dirty="0" err="1">
                <a:solidFill>
                  <a:srgbClr val="FF1515"/>
                </a:solidFill>
                <a:latin typeface="Times New Roman" pitchFamily="18" charset="0"/>
              </a:rPr>
              <a:t>dời</a:t>
            </a:r>
            <a:r>
              <a:rPr lang="en-US" sz="3200" b="1" dirty="0">
                <a:solidFill>
                  <a:srgbClr val="FF1515"/>
                </a:solidFill>
                <a:latin typeface="Times New Roman" pitchFamily="18" charset="0"/>
              </a:rPr>
              <a:t> </a:t>
            </a:r>
            <a:r>
              <a:rPr lang="en-US" sz="3200" b="1" dirty="0" err="1">
                <a:solidFill>
                  <a:srgbClr val="FF1515"/>
                </a:solidFill>
                <a:latin typeface="Times New Roman" pitchFamily="18" charset="0"/>
              </a:rPr>
              <a:t>đô</a:t>
            </a:r>
            <a:r>
              <a:rPr lang="en-US" sz="3200" b="1" dirty="0">
                <a:solidFill>
                  <a:srgbClr val="FF1515"/>
                </a:solidFill>
                <a:effectLst>
                  <a:outerShdw blurRad="38100" dist="38100" dir="2700000" algn="tl">
                    <a:srgbClr val="C0C0C0"/>
                  </a:outerShdw>
                </a:effectLst>
                <a:latin typeface="Times New Roman" pitchFamily="18" charset="0"/>
              </a:rPr>
              <a:t>:</a:t>
            </a:r>
            <a:endParaRPr lang="en-US" sz="3200" b="1" dirty="0">
              <a:solidFill>
                <a:srgbClr val="FF0000"/>
              </a:solidFill>
              <a:effectLst>
                <a:outerShdw blurRad="38100" dist="38100" dir="2700000" algn="tl">
                  <a:srgbClr val="C0C0C0"/>
                </a:outerShdw>
              </a:effectLst>
              <a:latin typeface="Times New Roman" pitchFamily="18" charset="0"/>
            </a:endParaRPr>
          </a:p>
          <a:p>
            <a:pPr fontAlgn="base">
              <a:spcBef>
                <a:spcPct val="0"/>
              </a:spcBef>
              <a:spcAft>
                <a:spcPct val="0"/>
              </a:spcAft>
              <a:defRPr/>
            </a:pPr>
            <a:r>
              <a:rPr lang="en-US" sz="3200" b="1" dirty="0">
                <a:solidFill>
                  <a:srgbClr val="000000"/>
                </a:solidFill>
                <a:effectLst>
                  <a:outerShdw blurRad="38100" dist="38100" dir="2700000" algn="tl">
                    <a:srgbClr val="C0C0C0"/>
                  </a:outerShdw>
                </a:effectLst>
                <a:latin typeface="Times New Roman" pitchFamily="18" charset="0"/>
              </a:rPr>
              <a:t> </a:t>
            </a:r>
            <a:endParaRPr lang="en-US" sz="3200" dirty="0">
              <a:solidFill>
                <a:srgbClr val="000000"/>
              </a:solidFill>
              <a:effectLst>
                <a:outerShdw blurRad="38100" dist="38100" dir="2700000" algn="tl">
                  <a:srgbClr val="C0C0C0"/>
                </a:outerShdw>
              </a:effectLst>
              <a:latin typeface="Times New Roman" pitchFamily="18" charset="0"/>
            </a:endParaRPr>
          </a:p>
          <a:p>
            <a:pPr fontAlgn="base">
              <a:spcBef>
                <a:spcPct val="0"/>
              </a:spcBef>
              <a:spcAft>
                <a:spcPct val="0"/>
              </a:spcAft>
              <a:defRPr/>
            </a:pPr>
            <a:r>
              <a:rPr lang="en-US" sz="3200" b="1" dirty="0">
                <a:solidFill>
                  <a:srgbClr val="000000"/>
                </a:solidFill>
                <a:effectLst>
                  <a:outerShdw blurRad="38100" dist="38100" dir="2700000" algn="tl">
                    <a:srgbClr val="C0C0C0"/>
                  </a:outerShdw>
                </a:effectLst>
                <a:latin typeface="Times New Roman" pitchFamily="18" charset="0"/>
              </a:rPr>
              <a:t> </a:t>
            </a:r>
            <a:r>
              <a:rPr lang="en-US" sz="3200" dirty="0">
                <a:solidFill>
                  <a:srgbClr val="000000"/>
                </a:solidFill>
                <a:effectLst>
                  <a:outerShdw blurRad="38100" dist="38100" dir="2700000" algn="tl">
                    <a:srgbClr val="C0C0C0"/>
                  </a:outerShdw>
                </a:effectLst>
                <a:latin typeface="Times New Roman" pitchFamily="18" charset="0"/>
              </a:rPr>
              <a:t>- `</a:t>
            </a:r>
            <a:r>
              <a:rPr lang="en-US" sz="3200" dirty="0" err="1">
                <a:solidFill>
                  <a:prstClr val="black"/>
                </a:solidFill>
                <a:effectLst>
                  <a:outerShdw blurRad="38100" dist="38100" dir="2700000" algn="tl">
                    <a:srgbClr val="C0C0C0"/>
                  </a:outerShdw>
                </a:effectLst>
                <a:latin typeface="Times New Roman" pitchFamily="18" charset="0"/>
              </a:rPr>
              <a:t>Mệnh</a:t>
            </a:r>
            <a:r>
              <a:rPr lang="en-US" sz="3200" dirty="0">
                <a:solidFill>
                  <a:prstClr val="black"/>
                </a:solidFill>
                <a:effectLst>
                  <a:outerShdw blurRad="38100" dist="38100" dir="2700000" algn="tl">
                    <a:srgbClr val="C0C0C0"/>
                  </a:outerShdw>
                </a:effectLst>
                <a:latin typeface="Times New Roman" pitchFamily="18" charset="0"/>
              </a:rPr>
              <a:t> </a:t>
            </a:r>
            <a:r>
              <a:rPr lang="en-US" sz="3200" dirty="0" err="1">
                <a:solidFill>
                  <a:prstClr val="black"/>
                </a:solidFill>
                <a:effectLst>
                  <a:outerShdw blurRad="38100" dist="38100" dir="2700000" algn="tl">
                    <a:srgbClr val="C0C0C0"/>
                  </a:outerShdw>
                </a:effectLst>
                <a:latin typeface="Times New Roman" pitchFamily="18" charset="0"/>
              </a:rPr>
              <a:t>lệnh</a:t>
            </a:r>
            <a:r>
              <a:rPr lang="en-US" sz="3200" dirty="0">
                <a:solidFill>
                  <a:prstClr val="black"/>
                </a:solidFill>
                <a:effectLst>
                  <a:outerShdw blurRad="38100" dist="38100" dir="2700000" algn="tl">
                    <a:srgbClr val="C0C0C0"/>
                  </a:outerShdw>
                </a:effectLst>
                <a:latin typeface="Times New Roman" pitchFamily="18" charset="0"/>
              </a:rPr>
              <a:t>  </a:t>
            </a:r>
            <a:r>
              <a:rPr lang="en-US" sz="3200" dirty="0" err="1">
                <a:solidFill>
                  <a:prstClr val="black"/>
                </a:solidFill>
                <a:effectLst>
                  <a:outerShdw blurRad="38100" dist="38100" dir="2700000" algn="tl">
                    <a:srgbClr val="C0C0C0"/>
                  </a:outerShdw>
                </a:effectLst>
                <a:latin typeface="Times New Roman" pitchFamily="18" charset="0"/>
              </a:rPr>
              <a:t>ngắn</a:t>
            </a:r>
            <a:r>
              <a:rPr lang="en-US" sz="3200" dirty="0">
                <a:solidFill>
                  <a:prstClr val="black"/>
                </a:solidFill>
                <a:effectLst>
                  <a:outerShdw blurRad="38100" dist="38100" dir="2700000" algn="tl">
                    <a:srgbClr val="C0C0C0"/>
                  </a:outerShdw>
                </a:effectLst>
                <a:latin typeface="Times New Roman" pitchFamily="18" charset="0"/>
              </a:rPr>
              <a:t> </a:t>
            </a:r>
            <a:r>
              <a:rPr lang="en-US" sz="3200" dirty="0" err="1">
                <a:solidFill>
                  <a:prstClr val="black"/>
                </a:solidFill>
                <a:effectLst>
                  <a:outerShdw blurRad="38100" dist="38100" dir="2700000" algn="tl">
                    <a:srgbClr val="C0C0C0"/>
                  </a:outerShdw>
                </a:effectLst>
                <a:latin typeface="Times New Roman" pitchFamily="18" charset="0"/>
              </a:rPr>
              <a:t>gọn</a:t>
            </a:r>
            <a:r>
              <a:rPr lang="en-US" sz="3200" dirty="0">
                <a:solidFill>
                  <a:prstClr val="black"/>
                </a:solidFill>
                <a:effectLst>
                  <a:outerShdw blurRad="38100" dist="38100" dir="2700000" algn="tl">
                    <a:srgbClr val="C0C0C0"/>
                  </a:outerShdw>
                </a:effectLst>
                <a:latin typeface="Times New Roman" pitchFamily="18" charset="0"/>
              </a:rPr>
              <a:t>, </a:t>
            </a:r>
            <a:r>
              <a:rPr lang="en-US" sz="3200" dirty="0" err="1">
                <a:solidFill>
                  <a:prstClr val="black"/>
                </a:solidFill>
                <a:effectLst>
                  <a:outerShdw blurRad="38100" dist="38100" dir="2700000" algn="tl">
                    <a:srgbClr val="C0C0C0"/>
                  </a:outerShdw>
                </a:effectLst>
                <a:latin typeface="Times New Roman" pitchFamily="18" charset="0"/>
              </a:rPr>
              <a:t>thấu</a:t>
            </a:r>
            <a:r>
              <a:rPr lang="en-US" sz="3200" dirty="0">
                <a:solidFill>
                  <a:prstClr val="black"/>
                </a:solidFill>
                <a:effectLst>
                  <a:outerShdw blurRad="38100" dist="38100" dir="2700000" algn="tl">
                    <a:srgbClr val="C0C0C0"/>
                  </a:outerShdw>
                </a:effectLst>
                <a:latin typeface="Times New Roman" pitchFamily="18" charset="0"/>
              </a:rPr>
              <a:t> </a:t>
            </a:r>
            <a:r>
              <a:rPr lang="en-US" sz="3200" dirty="0" err="1">
                <a:solidFill>
                  <a:prstClr val="black"/>
                </a:solidFill>
                <a:effectLst>
                  <a:outerShdw blurRad="38100" dist="38100" dir="2700000" algn="tl">
                    <a:srgbClr val="C0C0C0"/>
                  </a:outerShdw>
                </a:effectLst>
                <a:latin typeface="Times New Roman" pitchFamily="18" charset="0"/>
              </a:rPr>
              <a:t>tình</a:t>
            </a:r>
            <a:r>
              <a:rPr lang="en-US" sz="3200" dirty="0">
                <a:solidFill>
                  <a:prstClr val="black"/>
                </a:solidFill>
                <a:effectLst>
                  <a:outerShdw blurRad="38100" dist="38100" dir="2700000" algn="tl">
                    <a:srgbClr val="C0C0C0"/>
                  </a:outerShdw>
                </a:effectLst>
                <a:latin typeface="Times New Roman" pitchFamily="18" charset="0"/>
              </a:rPr>
              <a:t>, </a:t>
            </a:r>
            <a:r>
              <a:rPr lang="en-US" sz="3200" dirty="0" err="1">
                <a:solidFill>
                  <a:prstClr val="black"/>
                </a:solidFill>
                <a:effectLst>
                  <a:outerShdw blurRad="38100" dist="38100" dir="2700000" algn="tl">
                    <a:srgbClr val="C0C0C0"/>
                  </a:outerShdw>
                </a:effectLst>
                <a:latin typeface="Times New Roman" pitchFamily="18" charset="0"/>
              </a:rPr>
              <a:t>đạt</a:t>
            </a:r>
            <a:r>
              <a:rPr lang="en-US" sz="3200" dirty="0">
                <a:solidFill>
                  <a:prstClr val="black"/>
                </a:solidFill>
                <a:effectLst>
                  <a:outerShdw blurRad="38100" dist="38100" dir="2700000" algn="tl">
                    <a:srgbClr val="C0C0C0"/>
                  </a:outerShdw>
                </a:effectLst>
                <a:latin typeface="Times New Roman" pitchFamily="18" charset="0"/>
              </a:rPr>
              <a:t> </a:t>
            </a:r>
            <a:r>
              <a:rPr lang="en-US" sz="3200" dirty="0" err="1">
                <a:solidFill>
                  <a:prstClr val="black"/>
                </a:solidFill>
                <a:effectLst>
                  <a:outerShdw blurRad="38100" dist="38100" dir="2700000" algn="tl">
                    <a:srgbClr val="C0C0C0"/>
                  </a:outerShdw>
                </a:effectLst>
                <a:latin typeface="Times New Roman" pitchFamily="18" charset="0"/>
              </a:rPr>
              <a:t>lý</a:t>
            </a:r>
            <a:r>
              <a:rPr lang="en-US" sz="3200" dirty="0">
                <a:solidFill>
                  <a:prstClr val="black"/>
                </a:solidFill>
                <a:effectLst>
                  <a:outerShdw blurRad="38100" dist="38100" dir="2700000" algn="tl">
                    <a:srgbClr val="C0C0C0"/>
                  </a:outerShdw>
                </a:effectLst>
                <a:latin typeface="Times New Roman" pitchFamily="18" charset="0"/>
              </a:rPr>
              <a:t>.</a:t>
            </a:r>
          </a:p>
          <a:p>
            <a:pPr fontAlgn="base">
              <a:spcBef>
                <a:spcPct val="0"/>
              </a:spcBef>
              <a:spcAft>
                <a:spcPct val="0"/>
              </a:spcAft>
              <a:defRPr/>
            </a:pPr>
            <a:r>
              <a:rPr lang="en-US" altLang="en-US" sz="3600" b="1" i="1" dirty="0">
                <a:solidFill>
                  <a:prstClr val="black"/>
                </a:solidFill>
                <a:latin typeface="Times New Roman" pitchFamily="18" charset="0"/>
                <a:cs typeface="Times New Roman" pitchFamily="18" charset="0"/>
                <a:sym typeface="Wingdings" pitchFamily="2" charset="2"/>
              </a:rPr>
              <a:t>- </a:t>
            </a:r>
            <a:r>
              <a:rPr lang="en-US" altLang="en-US" sz="3200" b="1" i="1" dirty="0" err="1">
                <a:solidFill>
                  <a:prstClr val="black"/>
                </a:solidFill>
                <a:latin typeface="Times New Roman" pitchFamily="18" charset="0"/>
                <a:cs typeface="Times New Roman" pitchFamily="18" charset="0"/>
                <a:sym typeface="Wingdings" pitchFamily="2" charset="2"/>
              </a:rPr>
              <a:t>Câu</a:t>
            </a:r>
            <a:r>
              <a:rPr lang="en-US" altLang="en-US" sz="3200" b="1" i="1" dirty="0">
                <a:solidFill>
                  <a:prstClr val="black"/>
                </a:solidFill>
                <a:latin typeface="Times New Roman" pitchFamily="18" charset="0"/>
                <a:cs typeface="Times New Roman" pitchFamily="18" charset="0"/>
                <a:sym typeface="Wingdings" pitchFamily="2" charset="2"/>
              </a:rPr>
              <a:t> </a:t>
            </a:r>
            <a:r>
              <a:rPr lang="en-US" altLang="en-US" sz="3200" b="1" i="1" dirty="0" err="1">
                <a:solidFill>
                  <a:prstClr val="black"/>
                </a:solidFill>
                <a:latin typeface="Times New Roman" pitchFamily="18" charset="0"/>
                <a:cs typeface="Times New Roman" pitchFamily="18" charset="0"/>
                <a:sym typeface="Wingdings" pitchFamily="2" charset="2"/>
              </a:rPr>
              <a:t>hỏi</a:t>
            </a:r>
            <a:r>
              <a:rPr lang="en-US" altLang="en-US" sz="3200" b="1" i="1" dirty="0">
                <a:solidFill>
                  <a:prstClr val="black"/>
                </a:solidFill>
                <a:latin typeface="Times New Roman" pitchFamily="18" charset="0"/>
                <a:cs typeface="Times New Roman" pitchFamily="18" charset="0"/>
                <a:sym typeface="Wingdings" pitchFamily="2" charset="2"/>
              </a:rPr>
              <a:t> </a:t>
            </a:r>
            <a:r>
              <a:rPr lang="en-US" altLang="en-US" sz="3200" b="1" i="1" dirty="0" err="1">
                <a:solidFill>
                  <a:prstClr val="black"/>
                </a:solidFill>
                <a:latin typeface="Times New Roman" pitchFamily="18" charset="0"/>
                <a:cs typeface="Times New Roman" pitchFamily="18" charset="0"/>
                <a:sym typeface="Wingdings" pitchFamily="2" charset="2"/>
              </a:rPr>
              <a:t>cuối</a:t>
            </a:r>
            <a:r>
              <a:rPr lang="en-US" altLang="en-US" sz="3200" b="1" i="1" dirty="0">
                <a:solidFill>
                  <a:prstClr val="black"/>
                </a:solidFill>
                <a:latin typeface="Times New Roman" pitchFamily="18" charset="0"/>
                <a:cs typeface="Times New Roman" pitchFamily="18" charset="0"/>
                <a:sym typeface="Wingdings" pitchFamily="2" charset="2"/>
              </a:rPr>
              <a:t> </a:t>
            </a:r>
            <a:r>
              <a:rPr lang="en-US" altLang="en-US" sz="3200" b="1" i="1" dirty="0" err="1">
                <a:solidFill>
                  <a:prstClr val="black"/>
                </a:solidFill>
                <a:latin typeface="Times New Roman" pitchFamily="18" charset="0"/>
                <a:cs typeface="Times New Roman" pitchFamily="18" charset="0"/>
                <a:sym typeface="Wingdings" pitchFamily="2" charset="2"/>
              </a:rPr>
              <a:t>bài</a:t>
            </a:r>
            <a:r>
              <a:rPr lang="en-US" altLang="en-US" sz="3200" b="1" i="1" dirty="0">
                <a:solidFill>
                  <a:prstClr val="black"/>
                </a:solidFill>
                <a:latin typeface="Times New Roman" pitchFamily="18" charset="0"/>
                <a:cs typeface="Times New Roman" pitchFamily="18" charset="0"/>
                <a:sym typeface="Wingdings" pitchFamily="2" charset="2"/>
              </a:rPr>
              <a:t> </a:t>
            </a:r>
            <a:r>
              <a:rPr lang="en-US" altLang="en-US" sz="3200" b="1" i="1" dirty="0" err="1">
                <a:solidFill>
                  <a:prstClr val="black"/>
                </a:solidFill>
                <a:latin typeface="Times New Roman" pitchFamily="18" charset="0"/>
                <a:cs typeface="Times New Roman" pitchFamily="18" charset="0"/>
                <a:sym typeface="Wingdings" pitchFamily="2" charset="2"/>
              </a:rPr>
              <a:t>mang</a:t>
            </a:r>
            <a:r>
              <a:rPr lang="en-US" altLang="en-US" sz="3200" b="1" i="1" dirty="0">
                <a:solidFill>
                  <a:prstClr val="black"/>
                </a:solidFill>
                <a:latin typeface="Times New Roman" pitchFamily="18" charset="0"/>
                <a:cs typeface="Times New Roman" pitchFamily="18" charset="0"/>
                <a:sym typeface="Wingdings" pitchFamily="2" charset="2"/>
              </a:rPr>
              <a:t> </a:t>
            </a:r>
            <a:r>
              <a:rPr lang="en-US" altLang="en-US" sz="3200" b="1" i="1" dirty="0" err="1">
                <a:solidFill>
                  <a:prstClr val="black"/>
                </a:solidFill>
                <a:latin typeface="Times New Roman" pitchFamily="18" charset="0"/>
                <a:cs typeface="Times New Roman" pitchFamily="18" charset="0"/>
                <a:sym typeface="Wingdings" pitchFamily="2" charset="2"/>
              </a:rPr>
              <a:t>tinh</a:t>
            </a:r>
            <a:r>
              <a:rPr lang="en-US" altLang="en-US" sz="3200" b="1" i="1" dirty="0">
                <a:solidFill>
                  <a:prstClr val="black"/>
                </a:solidFill>
                <a:latin typeface="Times New Roman" pitchFamily="18" charset="0"/>
                <a:cs typeface="Times New Roman" pitchFamily="18" charset="0"/>
                <a:sym typeface="Wingdings" pitchFamily="2" charset="2"/>
              </a:rPr>
              <a:t> </a:t>
            </a:r>
            <a:r>
              <a:rPr lang="en-US" altLang="en-US" sz="3200" b="1" i="1" dirty="0" err="1">
                <a:solidFill>
                  <a:prstClr val="black"/>
                </a:solidFill>
                <a:latin typeface="Times New Roman" pitchFamily="18" charset="0"/>
                <a:cs typeface="Times New Roman" pitchFamily="18" charset="0"/>
                <a:sym typeface="Wingdings" pitchFamily="2" charset="2"/>
              </a:rPr>
              <a:t>đối</a:t>
            </a:r>
            <a:r>
              <a:rPr lang="en-US" altLang="en-US" sz="3200" b="1" i="1" dirty="0">
                <a:solidFill>
                  <a:prstClr val="black"/>
                </a:solidFill>
                <a:latin typeface="Times New Roman" pitchFamily="18" charset="0"/>
                <a:cs typeface="Times New Roman" pitchFamily="18" charset="0"/>
                <a:sym typeface="Wingdings" pitchFamily="2" charset="2"/>
              </a:rPr>
              <a:t> </a:t>
            </a:r>
            <a:r>
              <a:rPr lang="en-US" altLang="en-US" sz="3200" b="1" i="1" dirty="0" err="1">
                <a:solidFill>
                  <a:prstClr val="black"/>
                </a:solidFill>
                <a:latin typeface="Times New Roman" pitchFamily="18" charset="0"/>
                <a:cs typeface="Times New Roman" pitchFamily="18" charset="0"/>
                <a:sym typeface="Wingdings" pitchFamily="2" charset="2"/>
              </a:rPr>
              <a:t>thoại</a:t>
            </a:r>
            <a:r>
              <a:rPr lang="en-US" altLang="en-US" sz="3200" b="1" i="1" dirty="0">
                <a:solidFill>
                  <a:prstClr val="black"/>
                </a:solidFill>
                <a:latin typeface="Times New Roman" pitchFamily="18" charset="0"/>
                <a:cs typeface="Times New Roman" pitchFamily="18" charset="0"/>
                <a:sym typeface="Wingdings" pitchFamily="2" charset="2"/>
              </a:rPr>
              <a:t>, </a:t>
            </a:r>
            <a:r>
              <a:rPr lang="en-US" altLang="en-US" sz="3200" b="1" i="1" dirty="0" err="1">
                <a:solidFill>
                  <a:prstClr val="black"/>
                </a:solidFill>
                <a:latin typeface="Times New Roman" pitchFamily="18" charset="0"/>
                <a:cs typeface="Times New Roman" pitchFamily="18" charset="0"/>
                <a:sym typeface="Wingdings" pitchFamily="2" charset="2"/>
              </a:rPr>
              <a:t>thể</a:t>
            </a:r>
            <a:r>
              <a:rPr lang="en-US" altLang="en-US" sz="3200" b="1" i="1" dirty="0">
                <a:solidFill>
                  <a:prstClr val="black"/>
                </a:solidFill>
                <a:latin typeface="Times New Roman" pitchFamily="18" charset="0"/>
                <a:cs typeface="Times New Roman" pitchFamily="18" charset="0"/>
                <a:sym typeface="Wingdings" pitchFamily="2" charset="2"/>
              </a:rPr>
              <a:t> </a:t>
            </a:r>
            <a:r>
              <a:rPr lang="en-US" altLang="en-US" sz="3200" b="1" i="1" dirty="0" err="1">
                <a:solidFill>
                  <a:prstClr val="black"/>
                </a:solidFill>
                <a:latin typeface="Times New Roman" pitchFamily="18" charset="0"/>
                <a:cs typeface="Times New Roman" pitchFamily="18" charset="0"/>
                <a:sym typeface="Wingdings" pitchFamily="2" charset="2"/>
              </a:rPr>
              <a:t>hiện</a:t>
            </a:r>
            <a:r>
              <a:rPr lang="en-US" altLang="en-US" sz="3200" b="1" i="1" dirty="0">
                <a:solidFill>
                  <a:prstClr val="black"/>
                </a:solidFill>
                <a:latin typeface="Times New Roman" pitchFamily="18" charset="0"/>
                <a:cs typeface="Times New Roman" pitchFamily="18" charset="0"/>
                <a:sym typeface="Wingdings" pitchFamily="2" charset="2"/>
              </a:rPr>
              <a:t> </a:t>
            </a:r>
            <a:r>
              <a:rPr lang="en-US" altLang="en-US" sz="3200" b="1" i="1" dirty="0" err="1">
                <a:solidFill>
                  <a:prstClr val="black"/>
                </a:solidFill>
                <a:latin typeface="Times New Roman" pitchFamily="18" charset="0"/>
                <a:cs typeface="Times New Roman" pitchFamily="18" charset="0"/>
                <a:sym typeface="Wingdings" pitchFamily="2" charset="2"/>
              </a:rPr>
              <a:t>sự</a:t>
            </a:r>
            <a:r>
              <a:rPr lang="en-US" altLang="en-US" sz="3200" b="1" i="1" dirty="0">
                <a:solidFill>
                  <a:prstClr val="black"/>
                </a:solidFill>
                <a:latin typeface="Times New Roman" pitchFamily="18" charset="0"/>
                <a:cs typeface="Times New Roman" pitchFamily="18" charset="0"/>
                <a:sym typeface="Wingdings" pitchFamily="2" charset="2"/>
              </a:rPr>
              <a:t> </a:t>
            </a:r>
            <a:r>
              <a:rPr lang="en-US" altLang="en-US" sz="3200" b="1" i="1" dirty="0" err="1">
                <a:solidFill>
                  <a:prstClr val="black"/>
                </a:solidFill>
                <a:latin typeface="Times New Roman" pitchFamily="18" charset="0"/>
                <a:cs typeface="Times New Roman" pitchFamily="18" charset="0"/>
                <a:sym typeface="Wingdings" pitchFamily="2" charset="2"/>
              </a:rPr>
              <a:t>đồng</a:t>
            </a:r>
            <a:r>
              <a:rPr lang="en-US" altLang="en-US" sz="3200" b="1" i="1" dirty="0">
                <a:solidFill>
                  <a:prstClr val="black"/>
                </a:solidFill>
                <a:latin typeface="Times New Roman" pitchFamily="18" charset="0"/>
                <a:cs typeface="Times New Roman" pitchFamily="18" charset="0"/>
                <a:sym typeface="Wingdings" pitchFamily="2" charset="2"/>
              </a:rPr>
              <a:t> </a:t>
            </a:r>
            <a:r>
              <a:rPr lang="en-US" altLang="en-US" sz="3200" b="1" i="1" dirty="0" err="1">
                <a:solidFill>
                  <a:prstClr val="black"/>
                </a:solidFill>
                <a:latin typeface="Times New Roman" pitchFamily="18" charset="0"/>
                <a:cs typeface="Times New Roman" pitchFamily="18" charset="0"/>
                <a:sym typeface="Wingdings" pitchFamily="2" charset="2"/>
              </a:rPr>
              <a:t>cảm</a:t>
            </a:r>
            <a:r>
              <a:rPr lang="en-US" altLang="en-US" sz="3200" b="1" i="1" dirty="0">
                <a:solidFill>
                  <a:prstClr val="black"/>
                </a:solidFill>
                <a:latin typeface="Times New Roman" pitchFamily="18" charset="0"/>
                <a:cs typeface="Times New Roman" pitchFamily="18" charset="0"/>
                <a:sym typeface="Wingdings" pitchFamily="2" charset="2"/>
              </a:rPr>
              <a:t> </a:t>
            </a:r>
            <a:r>
              <a:rPr lang="en-US" altLang="en-US" sz="3200" b="1" i="1" dirty="0" err="1">
                <a:solidFill>
                  <a:prstClr val="black"/>
                </a:solidFill>
                <a:latin typeface="Times New Roman" pitchFamily="18" charset="0"/>
                <a:cs typeface="Times New Roman" pitchFamily="18" charset="0"/>
                <a:sym typeface="Wingdings" pitchFamily="2" charset="2"/>
              </a:rPr>
              <a:t>sâu</a:t>
            </a:r>
            <a:r>
              <a:rPr lang="en-US" altLang="en-US" sz="3200" b="1" i="1" dirty="0">
                <a:solidFill>
                  <a:prstClr val="black"/>
                </a:solidFill>
                <a:latin typeface="Times New Roman" pitchFamily="18" charset="0"/>
                <a:cs typeface="Times New Roman" pitchFamily="18" charset="0"/>
                <a:sym typeface="Wingdings" pitchFamily="2" charset="2"/>
              </a:rPr>
              <a:t> </a:t>
            </a:r>
            <a:r>
              <a:rPr lang="en-US" altLang="en-US" sz="3200" b="1" i="1" dirty="0" err="1">
                <a:solidFill>
                  <a:prstClr val="black"/>
                </a:solidFill>
                <a:latin typeface="Times New Roman" pitchFamily="18" charset="0"/>
                <a:cs typeface="Times New Roman" pitchFamily="18" charset="0"/>
                <a:sym typeface="Wingdings" pitchFamily="2" charset="2"/>
              </a:rPr>
              <a:t>sắc</a:t>
            </a:r>
            <a:r>
              <a:rPr lang="en-US" altLang="en-US" sz="3200" b="1" i="1" dirty="0">
                <a:solidFill>
                  <a:prstClr val="black"/>
                </a:solidFill>
                <a:latin typeface="Times New Roman" pitchFamily="18" charset="0"/>
                <a:cs typeface="Times New Roman" pitchFamily="18" charset="0"/>
                <a:sym typeface="Wingdings" pitchFamily="2" charset="2"/>
              </a:rPr>
              <a:t> </a:t>
            </a:r>
            <a:r>
              <a:rPr lang="en-US" altLang="en-US" sz="3200" b="1" i="1" dirty="0" err="1">
                <a:solidFill>
                  <a:prstClr val="black"/>
                </a:solidFill>
                <a:latin typeface="Times New Roman" pitchFamily="18" charset="0"/>
                <a:cs typeface="Times New Roman" pitchFamily="18" charset="0"/>
                <a:sym typeface="Wingdings" pitchFamily="2" charset="2"/>
              </a:rPr>
              <a:t>giữa</a:t>
            </a:r>
            <a:r>
              <a:rPr lang="en-US" altLang="en-US" sz="3200" b="1" i="1" dirty="0">
                <a:solidFill>
                  <a:prstClr val="black"/>
                </a:solidFill>
                <a:latin typeface="Times New Roman" pitchFamily="18" charset="0"/>
                <a:cs typeface="Times New Roman" pitchFamily="18" charset="0"/>
                <a:sym typeface="Wingdings" pitchFamily="2" charset="2"/>
              </a:rPr>
              <a:t> </a:t>
            </a:r>
            <a:r>
              <a:rPr lang="en-US" altLang="en-US" sz="3200" b="1" i="1" dirty="0" err="1">
                <a:solidFill>
                  <a:prstClr val="black"/>
                </a:solidFill>
                <a:latin typeface="Times New Roman" pitchFamily="18" charset="0"/>
                <a:cs typeface="Times New Roman" pitchFamily="18" charset="0"/>
                <a:sym typeface="Wingdings" pitchFamily="2" charset="2"/>
              </a:rPr>
              <a:t>vua</a:t>
            </a:r>
            <a:r>
              <a:rPr lang="en-US" altLang="en-US" sz="3200" b="1" i="1" dirty="0">
                <a:solidFill>
                  <a:prstClr val="black"/>
                </a:solidFill>
                <a:latin typeface="Times New Roman" pitchFamily="18" charset="0"/>
                <a:cs typeface="Times New Roman" pitchFamily="18" charset="0"/>
                <a:sym typeface="Wingdings" pitchFamily="2" charset="2"/>
              </a:rPr>
              <a:t> </a:t>
            </a:r>
            <a:r>
              <a:rPr lang="en-US" altLang="en-US" sz="3200" b="1" i="1" dirty="0" err="1">
                <a:solidFill>
                  <a:prstClr val="black"/>
                </a:solidFill>
                <a:latin typeface="Times New Roman" pitchFamily="18" charset="0"/>
                <a:cs typeface="Times New Roman" pitchFamily="18" charset="0"/>
                <a:sym typeface="Wingdings" pitchFamily="2" charset="2"/>
              </a:rPr>
              <a:t>và</a:t>
            </a:r>
            <a:r>
              <a:rPr lang="en-US" altLang="en-US" sz="3200" b="1" i="1" dirty="0">
                <a:solidFill>
                  <a:prstClr val="black"/>
                </a:solidFill>
                <a:latin typeface="Times New Roman" pitchFamily="18" charset="0"/>
                <a:cs typeface="Times New Roman" pitchFamily="18" charset="0"/>
                <a:sym typeface="Wingdings" pitchFamily="2" charset="2"/>
              </a:rPr>
              <a:t> </a:t>
            </a:r>
            <a:r>
              <a:rPr lang="en-US" altLang="en-US" sz="3200" b="1" i="1" dirty="0" err="1">
                <a:solidFill>
                  <a:prstClr val="black"/>
                </a:solidFill>
                <a:latin typeface="Times New Roman" pitchFamily="18" charset="0"/>
                <a:cs typeface="Times New Roman" pitchFamily="18" charset="0"/>
                <a:sym typeface="Wingdings" pitchFamily="2" charset="2"/>
              </a:rPr>
              <a:t>thần</a:t>
            </a:r>
            <a:r>
              <a:rPr lang="en-US" altLang="en-US" sz="3200" b="1" i="1" dirty="0">
                <a:solidFill>
                  <a:prstClr val="black"/>
                </a:solidFill>
                <a:latin typeface="Times New Roman" pitchFamily="18" charset="0"/>
                <a:cs typeface="Times New Roman" pitchFamily="18" charset="0"/>
                <a:sym typeface="Wingdings" pitchFamily="2" charset="2"/>
              </a:rPr>
              <a:t> </a:t>
            </a:r>
            <a:r>
              <a:rPr lang="en-US" altLang="en-US" sz="3200" b="1" i="1" dirty="0" err="1">
                <a:solidFill>
                  <a:prstClr val="black"/>
                </a:solidFill>
                <a:latin typeface="Times New Roman" pitchFamily="18" charset="0"/>
                <a:cs typeface="Times New Roman" pitchFamily="18" charset="0"/>
                <a:sym typeface="Wingdings" pitchFamily="2" charset="2"/>
              </a:rPr>
              <a:t>dân</a:t>
            </a:r>
            <a:endParaRPr lang="en-US" altLang="en-US" sz="3200" b="1" i="1" dirty="0">
              <a:solidFill>
                <a:prstClr val="black"/>
              </a:solidFill>
              <a:latin typeface="Times New Roman" pitchFamily="18" charset="0"/>
              <a:cs typeface="Times New Roman" pitchFamily="18" charset="0"/>
              <a:sym typeface="Wingdings" pitchFamily="2" charset="2"/>
            </a:endParaRPr>
          </a:p>
          <a:p>
            <a:pPr fontAlgn="base">
              <a:spcBef>
                <a:spcPct val="0"/>
              </a:spcBef>
              <a:spcAft>
                <a:spcPct val="0"/>
              </a:spcAft>
              <a:defRPr/>
            </a:pPr>
            <a:r>
              <a:rPr lang="en-US" altLang="en-US" sz="3200" b="1" i="1" dirty="0">
                <a:solidFill>
                  <a:prstClr val="black"/>
                </a:solidFill>
                <a:latin typeface="Times New Roman" pitchFamily="18" charset="0"/>
                <a:cs typeface="Times New Roman" pitchFamily="18" charset="0"/>
              </a:rPr>
              <a:t>+ Tin </a:t>
            </a:r>
            <a:r>
              <a:rPr lang="en-US" altLang="en-US" sz="3200" b="1" i="1" dirty="0" err="1">
                <a:solidFill>
                  <a:prstClr val="black"/>
                </a:solidFill>
                <a:latin typeface="Times New Roman" pitchFamily="18" charset="0"/>
                <a:cs typeface="Times New Roman" pitchFamily="18" charset="0"/>
              </a:rPr>
              <a:t>tưởng</a:t>
            </a:r>
            <a:r>
              <a:rPr lang="en-US" altLang="en-US" sz="3200" b="1" i="1" dirty="0">
                <a:solidFill>
                  <a:prstClr val="black"/>
                </a:solidFill>
                <a:latin typeface="Times New Roman" pitchFamily="18" charset="0"/>
                <a:cs typeface="Times New Roman" pitchFamily="18" charset="0"/>
              </a:rPr>
              <a:t> ý </a:t>
            </a:r>
            <a:r>
              <a:rPr lang="en-US" altLang="en-US" sz="3200" b="1" i="1" dirty="0" err="1">
                <a:solidFill>
                  <a:prstClr val="black"/>
                </a:solidFill>
                <a:latin typeface="Times New Roman" pitchFamily="18" charset="0"/>
                <a:cs typeface="Times New Roman" pitchFamily="18" charset="0"/>
              </a:rPr>
              <a:t>nguyện</a:t>
            </a:r>
            <a:r>
              <a:rPr lang="en-US" altLang="en-US" sz="3200" b="1" i="1" dirty="0">
                <a:solidFill>
                  <a:prstClr val="black"/>
                </a:solidFill>
                <a:latin typeface="Times New Roman" pitchFamily="18" charset="0"/>
                <a:cs typeface="Times New Roman" pitchFamily="18" charset="0"/>
              </a:rPr>
              <a:t> </a:t>
            </a:r>
            <a:r>
              <a:rPr lang="en-US" altLang="en-US" sz="3200" b="1" i="1" dirty="0" err="1">
                <a:solidFill>
                  <a:prstClr val="black"/>
                </a:solidFill>
                <a:latin typeface="Times New Roman" pitchFamily="18" charset="0"/>
                <a:cs typeface="Times New Roman" pitchFamily="18" charset="0"/>
              </a:rPr>
              <a:t>dời</a:t>
            </a:r>
            <a:r>
              <a:rPr lang="en-US" altLang="en-US" sz="3200" b="1" i="1" dirty="0">
                <a:solidFill>
                  <a:prstClr val="black"/>
                </a:solidFill>
                <a:latin typeface="Times New Roman" pitchFamily="18" charset="0"/>
                <a:cs typeface="Times New Roman" pitchFamily="18" charset="0"/>
              </a:rPr>
              <a:t>  </a:t>
            </a:r>
            <a:r>
              <a:rPr lang="en-US" altLang="en-US" sz="3200" b="1" i="1" dirty="0" err="1">
                <a:solidFill>
                  <a:prstClr val="black"/>
                </a:solidFill>
                <a:latin typeface="Times New Roman" pitchFamily="18" charset="0"/>
                <a:cs typeface="Times New Roman" pitchFamily="18" charset="0"/>
              </a:rPr>
              <a:t>đô</a:t>
            </a:r>
            <a:r>
              <a:rPr lang="en-US" altLang="en-US" sz="3200" b="1" i="1" dirty="0">
                <a:solidFill>
                  <a:prstClr val="black"/>
                </a:solidFill>
                <a:latin typeface="Times New Roman" pitchFamily="18" charset="0"/>
                <a:cs typeface="Times New Roman" pitchFamily="18" charset="0"/>
              </a:rPr>
              <a:t> </a:t>
            </a:r>
            <a:r>
              <a:rPr lang="en-US" altLang="en-US" sz="3200" b="1" i="1" dirty="0" err="1">
                <a:solidFill>
                  <a:prstClr val="black"/>
                </a:solidFill>
                <a:latin typeface="Times New Roman" pitchFamily="18" charset="0"/>
                <a:cs typeface="Times New Roman" pitchFamily="18" charset="0"/>
              </a:rPr>
              <a:t>của</a:t>
            </a:r>
            <a:r>
              <a:rPr lang="en-US" altLang="en-US" sz="3200" b="1" i="1" dirty="0">
                <a:solidFill>
                  <a:prstClr val="black"/>
                </a:solidFill>
                <a:latin typeface="Times New Roman" pitchFamily="18" charset="0"/>
                <a:cs typeface="Times New Roman" pitchFamily="18" charset="0"/>
              </a:rPr>
              <a:t> </a:t>
            </a:r>
            <a:r>
              <a:rPr lang="en-US" altLang="en-US" sz="3200" b="1" i="1" dirty="0" err="1">
                <a:solidFill>
                  <a:prstClr val="black"/>
                </a:solidFill>
                <a:latin typeface="Times New Roman" pitchFamily="18" charset="0"/>
                <a:cs typeface="Times New Roman" pitchFamily="18" charset="0"/>
              </a:rPr>
              <a:t>mình</a:t>
            </a:r>
            <a:r>
              <a:rPr lang="en-US" altLang="en-US" sz="3200" b="1" i="1" dirty="0">
                <a:solidFill>
                  <a:prstClr val="black"/>
                </a:solidFill>
                <a:latin typeface="Times New Roman" pitchFamily="18" charset="0"/>
                <a:cs typeface="Times New Roman" pitchFamily="18" charset="0"/>
              </a:rPr>
              <a:t> </a:t>
            </a:r>
            <a:r>
              <a:rPr lang="en-US" altLang="en-US" sz="3200" b="1" i="1" dirty="0" err="1">
                <a:solidFill>
                  <a:prstClr val="black"/>
                </a:solidFill>
                <a:latin typeface="Times New Roman" pitchFamily="18" charset="0"/>
                <a:cs typeface="Times New Roman" pitchFamily="18" charset="0"/>
              </a:rPr>
              <a:t>hợp</a:t>
            </a:r>
            <a:r>
              <a:rPr lang="en-US" altLang="en-US" sz="3200" b="1" i="1" dirty="0">
                <a:solidFill>
                  <a:prstClr val="black"/>
                </a:solidFill>
                <a:latin typeface="Times New Roman" pitchFamily="18" charset="0"/>
                <a:cs typeface="Times New Roman" pitchFamily="18" charset="0"/>
              </a:rPr>
              <a:t> ý </a:t>
            </a:r>
            <a:r>
              <a:rPr lang="en-US" altLang="en-US" sz="3200" b="1" i="1" dirty="0" err="1">
                <a:solidFill>
                  <a:prstClr val="black"/>
                </a:solidFill>
                <a:latin typeface="Times New Roman" pitchFamily="18" charset="0"/>
                <a:cs typeface="Times New Roman" pitchFamily="18" charset="0"/>
              </a:rPr>
              <a:t>nhân</a:t>
            </a:r>
            <a:r>
              <a:rPr lang="en-US" altLang="en-US" sz="3200" b="1" i="1" dirty="0">
                <a:solidFill>
                  <a:prstClr val="black"/>
                </a:solidFill>
                <a:latin typeface="Times New Roman" pitchFamily="18" charset="0"/>
                <a:cs typeface="Times New Roman" pitchFamily="18" charset="0"/>
              </a:rPr>
              <a:t> </a:t>
            </a:r>
            <a:r>
              <a:rPr lang="en-US" altLang="en-US" sz="3200" b="1" i="1" dirty="0" err="1">
                <a:solidFill>
                  <a:prstClr val="black"/>
                </a:solidFill>
                <a:latin typeface="Times New Roman" pitchFamily="18" charset="0"/>
                <a:cs typeface="Times New Roman" pitchFamily="18" charset="0"/>
              </a:rPr>
              <a:t>dân</a:t>
            </a:r>
            <a:r>
              <a:rPr lang="en-US" altLang="en-US" sz="3200" b="1" i="1" dirty="0">
                <a:solidFill>
                  <a:prstClr val="black"/>
                </a:solidFill>
                <a:latin typeface="Times New Roman" pitchFamily="18" charset="0"/>
                <a:cs typeface="Times New Roman" pitchFamily="18" charset="0"/>
              </a:rPr>
              <a:t>.</a:t>
            </a:r>
          </a:p>
          <a:p>
            <a:pPr fontAlgn="base">
              <a:spcBef>
                <a:spcPct val="0"/>
              </a:spcBef>
              <a:spcAft>
                <a:spcPct val="0"/>
              </a:spcAft>
              <a:defRPr/>
            </a:pPr>
            <a:endParaRPr lang="en-US" sz="3200" b="1" dirty="0">
              <a:solidFill>
                <a:prstClr val="black"/>
              </a:solidFill>
              <a:effectLst>
                <a:outerShdw blurRad="38100" dist="38100" dir="2700000" algn="tl">
                  <a:srgbClr val="C0C0C0"/>
                </a:outerShdw>
              </a:effectLst>
              <a:latin typeface="Times New Roman" pitchFamily="18" charset="0"/>
            </a:endParaRPr>
          </a:p>
        </p:txBody>
      </p:sp>
      <p:sp>
        <p:nvSpPr>
          <p:cNvPr id="453648" name="AutoShape 16"/>
          <p:cNvSpPr>
            <a:spLocks noChangeArrowheads="1"/>
          </p:cNvSpPr>
          <p:nvPr/>
        </p:nvSpPr>
        <p:spPr bwMode="auto">
          <a:xfrm>
            <a:off x="4775200" y="3810000"/>
            <a:ext cx="7213600" cy="2743200"/>
          </a:xfrm>
          <a:prstGeom prst="wedgeRoundRectCallout">
            <a:avLst>
              <a:gd name="adj1" fmla="val 50000"/>
              <a:gd name="adj2" fmla="val 63139"/>
              <a:gd name="adj3" fmla="val 16667"/>
            </a:avLst>
          </a:prstGeom>
          <a:solidFill>
            <a:srgbClr val="FF1515"/>
          </a:solidFill>
          <a:ln w="57150">
            <a:solidFill>
              <a:srgbClr val="FFFF99"/>
            </a:solidFill>
            <a:miter lim="800000"/>
            <a:headEnd/>
            <a:tailEnd/>
          </a:ln>
        </p:spPr>
        <p:txBody>
          <a:bodyPr/>
          <a:lstStyle/>
          <a:p>
            <a:pPr algn="ctr" fontAlgn="base">
              <a:spcBef>
                <a:spcPct val="0"/>
              </a:spcBef>
              <a:spcAft>
                <a:spcPct val="0"/>
              </a:spcAft>
            </a:pPr>
            <a:r>
              <a:rPr lang="en-US" sz="2800" b="1" smtClean="0">
                <a:solidFill>
                  <a:prstClr val="black"/>
                </a:solidFill>
                <a:latin typeface="Times New Roman" pitchFamily="18" charset="0"/>
              </a:rPr>
              <a:t>Là chủ nhân tương lai của đất nước, em có suy nghĩ gì về cái nhìn của Lí Công Uẩn  đối với vận mệnh mảnh đất TL cách đây hơn 1 thiên niên kỉ ?</a:t>
            </a:r>
          </a:p>
        </p:txBody>
      </p:sp>
      <p:sp>
        <p:nvSpPr>
          <p:cNvPr id="453650" name="Rectangle 18"/>
          <p:cNvSpPr>
            <a:spLocks noChangeArrowheads="1"/>
          </p:cNvSpPr>
          <p:nvPr/>
        </p:nvSpPr>
        <p:spPr bwMode="auto">
          <a:xfrm>
            <a:off x="508000" y="4267202"/>
            <a:ext cx="11277600" cy="2062103"/>
          </a:xfrm>
          <a:prstGeom prst="rect">
            <a:avLst/>
          </a:prstGeom>
          <a:noFill/>
          <a:ln w="9525">
            <a:noFill/>
            <a:miter lim="800000"/>
            <a:headEnd/>
            <a:tailEnd/>
          </a:ln>
          <a:effectLst/>
        </p:spPr>
        <p:txBody>
          <a:bodyPr>
            <a:spAutoFit/>
          </a:bodyPr>
          <a:lstStyle/>
          <a:p>
            <a:pPr fontAlgn="base">
              <a:spcBef>
                <a:spcPct val="0"/>
              </a:spcBef>
              <a:spcAft>
                <a:spcPct val="0"/>
              </a:spcAft>
              <a:defRPr/>
            </a:pPr>
            <a:r>
              <a:rPr lang="en-US" sz="3200" b="1">
                <a:solidFill>
                  <a:srgbClr val="FF0000"/>
                </a:solidFill>
                <a:effectLst>
                  <a:outerShdw blurRad="38100" dist="38100" dir="2700000" algn="tl">
                    <a:srgbClr val="C0C0C0"/>
                  </a:outerShdw>
                </a:effectLst>
                <a:latin typeface="Times New Roman" pitchFamily="18" charset="0"/>
              </a:rPr>
              <a:t> -&gt;Là vị vua anh minh, có tầm nhìn xa trông rộng.</a:t>
            </a:r>
          </a:p>
          <a:p>
            <a:pPr fontAlgn="base">
              <a:spcBef>
                <a:spcPct val="0"/>
              </a:spcBef>
              <a:spcAft>
                <a:spcPct val="0"/>
              </a:spcAft>
              <a:defRPr/>
            </a:pPr>
            <a:r>
              <a:rPr lang="en-US" sz="3200" b="1">
                <a:solidFill>
                  <a:srgbClr val="FF0000"/>
                </a:solidFill>
                <a:effectLst>
                  <a:outerShdw blurRad="38100" dist="38100" dir="2700000" algn="tl">
                    <a:srgbClr val="C0C0C0"/>
                  </a:outerShdw>
                </a:effectLst>
                <a:latin typeface="Times New Roman" pitchFamily="18" charset="0"/>
              </a:rPr>
              <a:t> =&gt;Khát  vọng dời đô  để xây dựng đất nước hùng mạnh</a:t>
            </a:r>
          </a:p>
          <a:p>
            <a:pPr fontAlgn="base">
              <a:spcBef>
                <a:spcPct val="0"/>
              </a:spcBef>
              <a:spcAft>
                <a:spcPct val="0"/>
              </a:spcAft>
              <a:defRPr/>
            </a:pPr>
            <a:r>
              <a:rPr lang="en-US" sz="3200" b="1">
                <a:solidFill>
                  <a:srgbClr val="FF0000"/>
                </a:solidFill>
                <a:effectLst>
                  <a:outerShdw blurRad="38100" dist="38100" dir="2700000" algn="tl">
                    <a:srgbClr val="C0C0C0"/>
                  </a:outerShdw>
                </a:effectLst>
                <a:latin typeface="Times New Roman" pitchFamily="18" charset="0"/>
              </a:rPr>
              <a:t> </a:t>
            </a:r>
          </a:p>
          <a:p>
            <a:pPr fontAlgn="base">
              <a:spcBef>
                <a:spcPct val="0"/>
              </a:spcBef>
              <a:spcAft>
                <a:spcPct val="0"/>
              </a:spcAft>
              <a:defRPr/>
            </a:pPr>
            <a:endParaRPr lang="en-US" sz="3200" b="1">
              <a:solidFill>
                <a:srgbClr val="FF0000"/>
              </a:solidFill>
              <a:effectLst>
                <a:outerShdw blurRad="38100" dist="38100" dir="2700000" algn="tl">
                  <a:srgbClr val="C0C0C0"/>
                </a:outerShdw>
              </a:effectLst>
              <a:latin typeface="Times New Roman" pitchFamily="18" charset="0"/>
            </a:endParaRPr>
          </a:p>
        </p:txBody>
      </p:sp>
      <p:sp>
        <p:nvSpPr>
          <p:cNvPr id="453651" name="AutoShape 19"/>
          <p:cNvSpPr>
            <a:spLocks noChangeArrowheads="1"/>
          </p:cNvSpPr>
          <p:nvPr/>
        </p:nvSpPr>
        <p:spPr bwMode="auto">
          <a:xfrm>
            <a:off x="4876800" y="3886200"/>
            <a:ext cx="6908800" cy="2514600"/>
          </a:xfrm>
          <a:prstGeom prst="wedgeRoundRectCallout">
            <a:avLst>
              <a:gd name="adj1" fmla="val 46315"/>
              <a:gd name="adj2" fmla="val 64185"/>
              <a:gd name="adj3" fmla="val 16667"/>
            </a:avLst>
          </a:prstGeom>
          <a:solidFill>
            <a:srgbClr val="FF1515"/>
          </a:solidFill>
          <a:ln w="57150">
            <a:solidFill>
              <a:srgbClr val="FFFF99"/>
            </a:solidFill>
            <a:miter lim="800000"/>
            <a:headEnd/>
            <a:tailEnd/>
          </a:ln>
        </p:spPr>
        <p:txBody>
          <a:bodyPr/>
          <a:lstStyle/>
          <a:p>
            <a:pPr fontAlgn="base">
              <a:spcBef>
                <a:spcPct val="0"/>
              </a:spcBef>
              <a:spcAft>
                <a:spcPct val="0"/>
              </a:spcAft>
            </a:pPr>
            <a:r>
              <a:rPr lang="en-US" sz="2800" b="1" smtClean="0">
                <a:solidFill>
                  <a:prstClr val="black"/>
                </a:solidFill>
                <a:latin typeface="Times New Roman" pitchFamily="18" charset="0"/>
              </a:rPr>
              <a:t>Tại sao kết thúc bài chiếu nhà vua không ra lệnh mà lại đặt câu hỏi?Xét về lý và tình lệnh dời đô của tác giả đưa ra như thế nào ?</a:t>
            </a:r>
          </a:p>
        </p:txBody>
      </p:sp>
      <p:pic>
        <p:nvPicPr>
          <p:cNvPr id="19462" name="Picture 4" descr="Picture1"/>
          <p:cNvPicPr>
            <a:picLocks noChangeAspect="1" noChangeArrowheads="1" noCrop="1"/>
          </p:cNvPicPr>
          <p:nvPr/>
        </p:nvPicPr>
        <p:blipFill>
          <a:blip r:embed="rId2">
            <a:extLst>
              <a:ext uri="{28A0092B-C50C-407E-A947-70E740481C1C}">
                <a14:useLocalDpi xmlns:a14="http://schemas.microsoft.com/office/drawing/2010/main" val="0"/>
              </a:ext>
            </a:extLst>
          </a:blip>
          <a:srcRect/>
          <a:stretch>
            <a:fillRect/>
          </a:stretch>
        </p:blipFill>
        <p:spPr bwMode="auto">
          <a:xfrm rot="-3428604">
            <a:off x="10730973" y="73029"/>
            <a:ext cx="930275" cy="1085849"/>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0" name="Title 1"/>
          <p:cNvSpPr>
            <a:spLocks noGrp="1"/>
          </p:cNvSpPr>
          <p:nvPr>
            <p:ph type="title"/>
          </p:nvPr>
        </p:nvSpPr>
        <p:spPr>
          <a:xfrm>
            <a:off x="609600" y="274638"/>
            <a:ext cx="10972800" cy="1143000"/>
          </a:xfrm>
        </p:spPr>
        <p:txBody>
          <a:bodyPr/>
          <a:lstStyle/>
          <a:p>
            <a:pPr algn="l"/>
            <a:r>
              <a:rPr lang="en-US" sz="3200" b="1" smtClean="0">
                <a:solidFill>
                  <a:srgbClr val="FF0000"/>
                </a:solidFill>
              </a:rPr>
              <a:t>III.Ghi nhớ:</a:t>
            </a:r>
            <a:r>
              <a:rPr lang="en-US" sz="3200" b="1" smtClean="0"/>
              <a:t> SGK/51</a:t>
            </a:r>
          </a:p>
        </p:txBody>
      </p:sp>
      <p:sp>
        <p:nvSpPr>
          <p:cNvPr id="11" name="Oval 10"/>
          <p:cNvSpPr/>
          <p:nvPr/>
        </p:nvSpPr>
        <p:spPr>
          <a:xfrm>
            <a:off x="1930400" y="1600200"/>
            <a:ext cx="7416800" cy="2438400"/>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anchor="ctr"/>
          <a:lstStyle/>
          <a:p>
            <a:pPr fontAlgn="base">
              <a:spcBef>
                <a:spcPct val="0"/>
              </a:spcBef>
              <a:spcAft>
                <a:spcPct val="0"/>
              </a:spcAft>
              <a:defRPr/>
            </a:pPr>
            <a:r>
              <a:rPr lang="en-US" sz="3200" dirty="0" err="1">
                <a:solidFill>
                  <a:prstClr val="white"/>
                </a:solidFill>
              </a:rPr>
              <a:t>Em</a:t>
            </a:r>
            <a:r>
              <a:rPr lang="en-US" sz="3200" dirty="0">
                <a:solidFill>
                  <a:prstClr val="white"/>
                </a:solidFill>
              </a:rPr>
              <a:t> </a:t>
            </a:r>
            <a:r>
              <a:rPr lang="en-US" sz="3200" dirty="0" err="1">
                <a:solidFill>
                  <a:prstClr val="white"/>
                </a:solidFill>
              </a:rPr>
              <a:t>hãy</a:t>
            </a:r>
            <a:r>
              <a:rPr lang="en-US" sz="3200" dirty="0">
                <a:solidFill>
                  <a:prstClr val="white"/>
                </a:solidFill>
              </a:rPr>
              <a:t> </a:t>
            </a:r>
            <a:r>
              <a:rPr lang="en-US" sz="3200" dirty="0" err="1">
                <a:solidFill>
                  <a:prstClr val="white"/>
                </a:solidFill>
              </a:rPr>
              <a:t>nêu</a:t>
            </a:r>
            <a:r>
              <a:rPr lang="en-US" sz="3200" dirty="0">
                <a:solidFill>
                  <a:prstClr val="white"/>
                </a:solidFill>
              </a:rPr>
              <a:t> </a:t>
            </a:r>
            <a:r>
              <a:rPr lang="en-US" sz="3200" dirty="0" err="1">
                <a:solidFill>
                  <a:prstClr val="white"/>
                </a:solidFill>
              </a:rPr>
              <a:t>lại</a:t>
            </a:r>
            <a:r>
              <a:rPr lang="en-US" sz="3200" dirty="0">
                <a:solidFill>
                  <a:prstClr val="white"/>
                </a:solidFill>
              </a:rPr>
              <a:t> </a:t>
            </a:r>
            <a:r>
              <a:rPr lang="en-US" sz="3200" dirty="0" err="1">
                <a:solidFill>
                  <a:prstClr val="white"/>
                </a:solidFill>
              </a:rPr>
              <a:t>những</a:t>
            </a:r>
            <a:r>
              <a:rPr lang="en-US" sz="3200" dirty="0">
                <a:solidFill>
                  <a:prstClr val="white"/>
                </a:solidFill>
              </a:rPr>
              <a:t> </a:t>
            </a:r>
            <a:r>
              <a:rPr lang="en-US" sz="3200" dirty="0" err="1">
                <a:solidFill>
                  <a:prstClr val="white"/>
                </a:solidFill>
              </a:rPr>
              <a:t>nét</a:t>
            </a:r>
            <a:r>
              <a:rPr lang="en-US" sz="3200" dirty="0">
                <a:solidFill>
                  <a:prstClr val="white"/>
                </a:solidFill>
              </a:rPr>
              <a:t> </a:t>
            </a:r>
            <a:r>
              <a:rPr lang="en-US" sz="3200" dirty="0" err="1">
                <a:solidFill>
                  <a:prstClr val="white"/>
                </a:solidFill>
              </a:rPr>
              <a:t>chính</a:t>
            </a:r>
            <a:r>
              <a:rPr lang="en-US" sz="3200" dirty="0">
                <a:solidFill>
                  <a:prstClr val="white"/>
                </a:solidFill>
              </a:rPr>
              <a:t> </a:t>
            </a:r>
            <a:r>
              <a:rPr lang="en-US" sz="3200" dirty="0" err="1">
                <a:solidFill>
                  <a:prstClr val="white"/>
                </a:solidFill>
              </a:rPr>
              <a:t>về</a:t>
            </a:r>
            <a:r>
              <a:rPr lang="en-US" sz="3200" dirty="0">
                <a:solidFill>
                  <a:prstClr val="white"/>
                </a:solidFill>
              </a:rPr>
              <a:t> </a:t>
            </a:r>
            <a:r>
              <a:rPr lang="en-US" sz="3200" dirty="0" err="1">
                <a:solidFill>
                  <a:prstClr val="white"/>
                </a:solidFill>
              </a:rPr>
              <a:t>nội</a:t>
            </a:r>
            <a:r>
              <a:rPr lang="en-US" sz="3200" dirty="0">
                <a:solidFill>
                  <a:prstClr val="white"/>
                </a:solidFill>
              </a:rPr>
              <a:t> dung?</a:t>
            </a:r>
          </a:p>
        </p:txBody>
      </p:sp>
    </p:spTree>
    <p:extLst>
      <p:ext uri="{BB962C8B-B14F-4D97-AF65-F5344CB8AC3E}">
        <p14:creationId xmlns:p14="http://schemas.microsoft.com/office/powerpoint/2010/main" val="3276709604"/>
      </p:ext>
    </p:extLst>
  </p:cSld>
  <p:clrMapOvr>
    <a:masterClrMapping/>
  </p:clrMapOvr>
  <p:transition/>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5" presetClass="entr" presetSubtype="10" fill="hold" grpId="0" nodeType="clickEffect">
                                  <p:stCondLst>
                                    <p:cond delay="0"/>
                                  </p:stCondLst>
                                  <p:childTnLst>
                                    <p:set>
                                      <p:cBhvr>
                                        <p:cTn id="6" dur="1" fill="hold">
                                          <p:stCondLst>
                                            <p:cond delay="0"/>
                                          </p:stCondLst>
                                        </p:cTn>
                                        <p:tgtEl>
                                          <p:spTgt spid="453642">
                                            <p:txEl>
                                              <p:pRg st="0" end="0"/>
                                            </p:txEl>
                                          </p:spTgt>
                                        </p:tgtEl>
                                        <p:attrNameLst>
                                          <p:attrName>style.visibility</p:attrName>
                                        </p:attrNameLst>
                                      </p:cBhvr>
                                      <p:to>
                                        <p:strVal val="visible"/>
                                      </p:to>
                                    </p:set>
                                    <p:animEffect transition="in" filter="checkerboard(across)">
                                      <p:cBhvr>
                                        <p:cTn id="7" dur="500"/>
                                        <p:tgtEl>
                                          <p:spTgt spid="453642">
                                            <p:txEl>
                                              <p:pRg st="0" end="0"/>
                                            </p:txEl>
                                          </p:spTgt>
                                        </p:tgtEl>
                                      </p:cBhvr>
                                    </p:animEffect>
                                  </p:childTnLst>
                                </p:cTn>
                              </p:par>
                            </p:childTnLst>
                          </p:cTn>
                        </p:par>
                      </p:childTnLst>
                    </p:cTn>
                  </p:par>
                  <p:par>
                    <p:cTn id="8" fill="hold" nodeType="clickPar">
                      <p:stCondLst>
                        <p:cond delay="indefinite"/>
                      </p:stCondLst>
                      <p:childTnLst>
                        <p:par>
                          <p:cTn id="9" fill="hold" nodeType="withGroup">
                            <p:stCondLst>
                              <p:cond delay="0"/>
                            </p:stCondLst>
                            <p:childTnLst>
                              <p:par>
                                <p:cTn id="10" presetID="5" presetClass="entr" presetSubtype="10" fill="hold" grpId="0" nodeType="clickEffect">
                                  <p:stCondLst>
                                    <p:cond delay="0"/>
                                  </p:stCondLst>
                                  <p:childTnLst>
                                    <p:set>
                                      <p:cBhvr>
                                        <p:cTn id="11" dur="1" fill="hold">
                                          <p:stCondLst>
                                            <p:cond delay="0"/>
                                          </p:stCondLst>
                                        </p:cTn>
                                        <p:tgtEl>
                                          <p:spTgt spid="453642">
                                            <p:txEl>
                                              <p:pRg st="1" end="1"/>
                                            </p:txEl>
                                          </p:spTgt>
                                        </p:tgtEl>
                                        <p:attrNameLst>
                                          <p:attrName>style.visibility</p:attrName>
                                        </p:attrNameLst>
                                      </p:cBhvr>
                                      <p:to>
                                        <p:strVal val="visible"/>
                                      </p:to>
                                    </p:set>
                                    <p:animEffect transition="in" filter="checkerboard(across)">
                                      <p:cBhvr>
                                        <p:cTn id="12" dur="500"/>
                                        <p:tgtEl>
                                          <p:spTgt spid="453642">
                                            <p:txEl>
                                              <p:pRg st="1" end="1"/>
                                            </p:txEl>
                                          </p:spTgt>
                                        </p:tgtEl>
                                      </p:cBhvr>
                                    </p:animEffect>
                                  </p:childTnLst>
                                </p:cTn>
                              </p:par>
                            </p:childTnLst>
                          </p:cTn>
                        </p:par>
                      </p:childTnLst>
                    </p:cTn>
                  </p:par>
                  <p:par>
                    <p:cTn id="13" fill="hold" nodeType="clickPar">
                      <p:stCondLst>
                        <p:cond delay="indefinite"/>
                      </p:stCondLst>
                      <p:childTnLst>
                        <p:par>
                          <p:cTn id="14" fill="hold" nodeType="withGroup">
                            <p:stCondLst>
                              <p:cond delay="0"/>
                            </p:stCondLst>
                            <p:childTnLst>
                              <p:par>
                                <p:cTn id="15" presetID="5" presetClass="entr" presetSubtype="10" fill="hold" grpId="0" nodeType="clickEffect">
                                  <p:stCondLst>
                                    <p:cond delay="0"/>
                                  </p:stCondLst>
                                  <p:childTnLst>
                                    <p:set>
                                      <p:cBhvr>
                                        <p:cTn id="16" dur="1" fill="hold">
                                          <p:stCondLst>
                                            <p:cond delay="0"/>
                                          </p:stCondLst>
                                        </p:cTn>
                                        <p:tgtEl>
                                          <p:spTgt spid="453642">
                                            <p:txEl>
                                              <p:pRg st="2" end="2"/>
                                            </p:txEl>
                                          </p:spTgt>
                                        </p:tgtEl>
                                        <p:attrNameLst>
                                          <p:attrName>style.visibility</p:attrName>
                                        </p:attrNameLst>
                                      </p:cBhvr>
                                      <p:to>
                                        <p:strVal val="visible"/>
                                      </p:to>
                                    </p:set>
                                    <p:animEffect transition="in" filter="checkerboard(across)">
                                      <p:cBhvr>
                                        <p:cTn id="17" dur="500"/>
                                        <p:tgtEl>
                                          <p:spTgt spid="453642">
                                            <p:txEl>
                                              <p:pRg st="2" end="2"/>
                                            </p:txEl>
                                          </p:spTgt>
                                        </p:tgtEl>
                                      </p:cBhvr>
                                    </p:animEffect>
                                  </p:childTnLst>
                                </p:cTn>
                              </p:par>
                            </p:childTnLst>
                          </p:cTn>
                        </p:par>
                      </p:childTnLst>
                    </p:cTn>
                  </p:par>
                  <p:par>
                    <p:cTn id="18" fill="hold" nodeType="clickPar">
                      <p:stCondLst>
                        <p:cond delay="indefinite"/>
                      </p:stCondLst>
                      <p:childTnLst>
                        <p:par>
                          <p:cTn id="19" fill="hold" nodeType="withGroup">
                            <p:stCondLst>
                              <p:cond delay="0"/>
                            </p:stCondLst>
                            <p:childTnLst>
                              <p:par>
                                <p:cTn id="20" presetID="20" presetClass="entr" presetSubtype="0" fill="hold" grpId="0" nodeType="clickEffect">
                                  <p:stCondLst>
                                    <p:cond delay="0"/>
                                  </p:stCondLst>
                                  <p:childTnLst>
                                    <p:set>
                                      <p:cBhvr>
                                        <p:cTn id="21" dur="1" fill="hold">
                                          <p:stCondLst>
                                            <p:cond delay="0"/>
                                          </p:stCondLst>
                                        </p:cTn>
                                        <p:tgtEl>
                                          <p:spTgt spid="453651"/>
                                        </p:tgtEl>
                                        <p:attrNameLst>
                                          <p:attrName>style.visibility</p:attrName>
                                        </p:attrNameLst>
                                      </p:cBhvr>
                                      <p:to>
                                        <p:strVal val="visible"/>
                                      </p:to>
                                    </p:set>
                                    <p:animEffect transition="in" filter="wedge">
                                      <p:cBhvr>
                                        <p:cTn id="22" dur="2000"/>
                                        <p:tgtEl>
                                          <p:spTgt spid="453651"/>
                                        </p:tgtEl>
                                      </p:cBhvr>
                                    </p:animEffect>
                                  </p:childTnLst>
                                </p:cTn>
                              </p:par>
                              <p:par>
                                <p:cTn id="23" presetID="21" presetClass="exit" presetSubtype="4" fill="hold" grpId="1" nodeType="withEffect">
                                  <p:stCondLst>
                                    <p:cond delay="0"/>
                                  </p:stCondLst>
                                  <p:childTnLst>
                                    <p:animEffect transition="out" filter="wheel(4)">
                                      <p:cBhvr>
                                        <p:cTn id="24" dur="2000"/>
                                        <p:tgtEl>
                                          <p:spTgt spid="453651"/>
                                        </p:tgtEl>
                                      </p:cBhvr>
                                    </p:animEffect>
                                    <p:set>
                                      <p:cBhvr>
                                        <p:cTn id="25" dur="1" fill="hold">
                                          <p:stCondLst>
                                            <p:cond delay="1999"/>
                                          </p:stCondLst>
                                        </p:cTn>
                                        <p:tgtEl>
                                          <p:spTgt spid="453651"/>
                                        </p:tgtEl>
                                        <p:attrNameLst>
                                          <p:attrName>style.visibility</p:attrName>
                                        </p:attrNameLst>
                                      </p:cBhvr>
                                      <p:to>
                                        <p:strVal val="hidden"/>
                                      </p:to>
                                    </p:set>
                                  </p:childTnLst>
                                </p:cTn>
                              </p:par>
                            </p:childTnLst>
                          </p:cTn>
                        </p:par>
                      </p:childTnLst>
                    </p:cTn>
                  </p:par>
                  <p:par>
                    <p:cTn id="26" fill="hold" nodeType="clickPar">
                      <p:stCondLst>
                        <p:cond delay="indefinite"/>
                      </p:stCondLst>
                      <p:childTnLst>
                        <p:par>
                          <p:cTn id="27" fill="hold" nodeType="withGroup">
                            <p:stCondLst>
                              <p:cond delay="0"/>
                            </p:stCondLst>
                            <p:childTnLst>
                              <p:par>
                                <p:cTn id="28" presetID="5" presetClass="entr" presetSubtype="10" fill="hold" nodeType="clickEffect">
                                  <p:stCondLst>
                                    <p:cond delay="0"/>
                                  </p:stCondLst>
                                  <p:childTnLst>
                                    <p:set>
                                      <p:cBhvr>
                                        <p:cTn id="29" dur="1" fill="hold">
                                          <p:stCondLst>
                                            <p:cond delay="0"/>
                                          </p:stCondLst>
                                        </p:cTn>
                                        <p:tgtEl>
                                          <p:spTgt spid="453642">
                                            <p:txEl>
                                              <p:pRg st="3" end="3"/>
                                            </p:txEl>
                                          </p:spTgt>
                                        </p:tgtEl>
                                        <p:attrNameLst>
                                          <p:attrName>style.visibility</p:attrName>
                                        </p:attrNameLst>
                                      </p:cBhvr>
                                      <p:to>
                                        <p:strVal val="visible"/>
                                      </p:to>
                                    </p:set>
                                    <p:animEffect transition="in" filter="checkerboard(across)">
                                      <p:cBhvr>
                                        <p:cTn id="30" dur="500"/>
                                        <p:tgtEl>
                                          <p:spTgt spid="453642">
                                            <p:txEl>
                                              <p:pRg st="3" end="3"/>
                                            </p:txEl>
                                          </p:spTgt>
                                        </p:tgtEl>
                                      </p:cBhvr>
                                    </p:animEffect>
                                  </p:childTnLst>
                                </p:cTn>
                              </p:par>
                            </p:childTnLst>
                          </p:cTn>
                        </p:par>
                      </p:childTnLst>
                    </p:cTn>
                  </p:par>
                  <p:par>
                    <p:cTn id="31" fill="hold" nodeType="clickPar">
                      <p:stCondLst>
                        <p:cond delay="indefinite"/>
                      </p:stCondLst>
                      <p:childTnLst>
                        <p:par>
                          <p:cTn id="32" fill="hold" nodeType="withGroup">
                            <p:stCondLst>
                              <p:cond delay="0"/>
                            </p:stCondLst>
                            <p:childTnLst>
                              <p:par>
                                <p:cTn id="33" presetID="5" presetClass="entr" presetSubtype="10" fill="hold" nodeType="clickEffect">
                                  <p:stCondLst>
                                    <p:cond delay="0"/>
                                  </p:stCondLst>
                                  <p:childTnLst>
                                    <p:set>
                                      <p:cBhvr>
                                        <p:cTn id="34" dur="1" fill="hold">
                                          <p:stCondLst>
                                            <p:cond delay="0"/>
                                          </p:stCondLst>
                                        </p:cTn>
                                        <p:tgtEl>
                                          <p:spTgt spid="453642">
                                            <p:txEl>
                                              <p:pRg st="4" end="4"/>
                                            </p:txEl>
                                          </p:spTgt>
                                        </p:tgtEl>
                                        <p:attrNameLst>
                                          <p:attrName>style.visibility</p:attrName>
                                        </p:attrNameLst>
                                      </p:cBhvr>
                                      <p:to>
                                        <p:strVal val="visible"/>
                                      </p:to>
                                    </p:set>
                                    <p:animEffect transition="in" filter="checkerboard(across)">
                                      <p:cBhvr>
                                        <p:cTn id="35" dur="500"/>
                                        <p:tgtEl>
                                          <p:spTgt spid="453642">
                                            <p:txEl>
                                              <p:pRg st="4" end="4"/>
                                            </p:txEl>
                                          </p:spTgt>
                                        </p:tgtEl>
                                      </p:cBhvr>
                                    </p:animEffect>
                                  </p:childTnLst>
                                </p:cTn>
                              </p:par>
                            </p:childTnLst>
                          </p:cTn>
                        </p:par>
                      </p:childTnLst>
                    </p:cTn>
                  </p:par>
                  <p:par>
                    <p:cTn id="36" fill="hold" nodeType="clickPar">
                      <p:stCondLst>
                        <p:cond delay="indefinite"/>
                      </p:stCondLst>
                      <p:childTnLst>
                        <p:par>
                          <p:cTn id="37" fill="hold" nodeType="withGroup">
                            <p:stCondLst>
                              <p:cond delay="0"/>
                            </p:stCondLst>
                            <p:childTnLst>
                              <p:par>
                                <p:cTn id="38" presetID="20" presetClass="entr" presetSubtype="0" fill="hold" grpId="0" nodeType="clickEffect">
                                  <p:stCondLst>
                                    <p:cond delay="0"/>
                                  </p:stCondLst>
                                  <p:childTnLst>
                                    <p:set>
                                      <p:cBhvr>
                                        <p:cTn id="39" dur="1" fill="hold">
                                          <p:stCondLst>
                                            <p:cond delay="0"/>
                                          </p:stCondLst>
                                        </p:cTn>
                                        <p:tgtEl>
                                          <p:spTgt spid="453648"/>
                                        </p:tgtEl>
                                        <p:attrNameLst>
                                          <p:attrName>style.visibility</p:attrName>
                                        </p:attrNameLst>
                                      </p:cBhvr>
                                      <p:to>
                                        <p:strVal val="visible"/>
                                      </p:to>
                                    </p:set>
                                    <p:animEffect transition="in" filter="wedge">
                                      <p:cBhvr>
                                        <p:cTn id="40" dur="2000"/>
                                        <p:tgtEl>
                                          <p:spTgt spid="453648"/>
                                        </p:tgtEl>
                                      </p:cBhvr>
                                    </p:animEffect>
                                  </p:childTnLst>
                                </p:cTn>
                              </p:par>
                              <p:par>
                                <p:cTn id="41" presetID="21" presetClass="exit" presetSubtype="4" fill="hold" grpId="1" nodeType="withEffect">
                                  <p:stCondLst>
                                    <p:cond delay="0"/>
                                  </p:stCondLst>
                                  <p:childTnLst>
                                    <p:animEffect transition="out" filter="wheel(4)">
                                      <p:cBhvr>
                                        <p:cTn id="42" dur="2000"/>
                                        <p:tgtEl>
                                          <p:spTgt spid="453648"/>
                                        </p:tgtEl>
                                      </p:cBhvr>
                                    </p:animEffect>
                                    <p:set>
                                      <p:cBhvr>
                                        <p:cTn id="43" dur="1" fill="hold">
                                          <p:stCondLst>
                                            <p:cond delay="1999"/>
                                          </p:stCondLst>
                                        </p:cTn>
                                        <p:tgtEl>
                                          <p:spTgt spid="453648"/>
                                        </p:tgtEl>
                                        <p:attrNameLst>
                                          <p:attrName>style.visibility</p:attrName>
                                        </p:attrNameLst>
                                      </p:cBhvr>
                                      <p:to>
                                        <p:strVal val="hidden"/>
                                      </p:to>
                                    </p:set>
                                  </p:childTnLst>
                                </p:cTn>
                              </p:par>
                            </p:childTnLst>
                          </p:cTn>
                        </p:par>
                      </p:childTnLst>
                    </p:cTn>
                  </p:par>
                  <p:par>
                    <p:cTn id="44" fill="hold" nodeType="clickPar">
                      <p:stCondLst>
                        <p:cond delay="indefinite"/>
                      </p:stCondLst>
                      <p:childTnLst>
                        <p:par>
                          <p:cTn id="45" fill="hold" nodeType="withGroup">
                            <p:stCondLst>
                              <p:cond delay="0"/>
                            </p:stCondLst>
                            <p:childTnLst>
                              <p:par>
                                <p:cTn id="46" presetID="5" presetClass="entr" presetSubtype="10" fill="hold" grpId="0" nodeType="clickEffect">
                                  <p:stCondLst>
                                    <p:cond delay="0"/>
                                  </p:stCondLst>
                                  <p:childTnLst>
                                    <p:set>
                                      <p:cBhvr>
                                        <p:cTn id="47" dur="1" fill="hold">
                                          <p:stCondLst>
                                            <p:cond delay="0"/>
                                          </p:stCondLst>
                                        </p:cTn>
                                        <p:tgtEl>
                                          <p:spTgt spid="453650"/>
                                        </p:tgtEl>
                                        <p:attrNameLst>
                                          <p:attrName>style.visibility</p:attrName>
                                        </p:attrNameLst>
                                      </p:cBhvr>
                                      <p:to>
                                        <p:strVal val="visible"/>
                                      </p:to>
                                    </p:set>
                                    <p:animEffect transition="in" filter="checkerboard(across)">
                                      <p:cBhvr>
                                        <p:cTn id="48" dur="500"/>
                                        <p:tgtEl>
                                          <p:spTgt spid="453650"/>
                                        </p:tgtEl>
                                      </p:cBhvr>
                                    </p:animEffect>
                                  </p:childTnLst>
                                </p:cTn>
                              </p:par>
                            </p:childTnLst>
                          </p:cTn>
                        </p:par>
                      </p:childTnLst>
                    </p:cTn>
                  </p:par>
                  <p:par>
                    <p:cTn id="49" fill="hold">
                      <p:stCondLst>
                        <p:cond delay="indefinite"/>
                      </p:stCondLst>
                      <p:childTnLst>
                        <p:par>
                          <p:cTn id="50" fill="hold">
                            <p:stCondLst>
                              <p:cond delay="0"/>
                            </p:stCondLst>
                            <p:childTnLst>
                              <p:par>
                                <p:cTn id="51" presetID="42" presetClass="exit" presetSubtype="0" fill="hold" grpId="1" nodeType="clickEffect">
                                  <p:stCondLst>
                                    <p:cond delay="0"/>
                                  </p:stCondLst>
                                  <p:childTnLst>
                                    <p:animEffect transition="out" filter="fade">
                                      <p:cBhvr>
                                        <p:cTn id="52" dur="1000"/>
                                        <p:tgtEl>
                                          <p:spTgt spid="453642">
                                            <p:txEl>
                                              <p:pRg st="0" end="0"/>
                                            </p:txEl>
                                          </p:spTgt>
                                        </p:tgtEl>
                                      </p:cBhvr>
                                    </p:animEffect>
                                    <p:anim calcmode="lin" valueType="num">
                                      <p:cBhvr>
                                        <p:cTn id="53" dur="1000"/>
                                        <p:tgtEl>
                                          <p:spTgt spid="453642">
                                            <p:txEl>
                                              <p:pRg st="0" end="0"/>
                                            </p:txEl>
                                          </p:spTgt>
                                        </p:tgtEl>
                                        <p:attrNameLst>
                                          <p:attrName>ppt_x</p:attrName>
                                        </p:attrNameLst>
                                      </p:cBhvr>
                                      <p:tavLst>
                                        <p:tav tm="0">
                                          <p:val>
                                            <p:strVal val="ppt_x"/>
                                          </p:val>
                                        </p:tav>
                                        <p:tav tm="100000">
                                          <p:val>
                                            <p:strVal val="ppt_x"/>
                                          </p:val>
                                        </p:tav>
                                      </p:tavLst>
                                    </p:anim>
                                    <p:anim calcmode="lin" valueType="num">
                                      <p:cBhvr>
                                        <p:cTn id="54" dur="1000"/>
                                        <p:tgtEl>
                                          <p:spTgt spid="453642">
                                            <p:txEl>
                                              <p:pRg st="0" end="0"/>
                                            </p:txEl>
                                          </p:spTgt>
                                        </p:tgtEl>
                                        <p:attrNameLst>
                                          <p:attrName>ppt_y</p:attrName>
                                        </p:attrNameLst>
                                      </p:cBhvr>
                                      <p:tavLst>
                                        <p:tav tm="0">
                                          <p:val>
                                            <p:strVal val="ppt_y"/>
                                          </p:val>
                                        </p:tav>
                                        <p:tav tm="100000">
                                          <p:val>
                                            <p:strVal val="ppt_y+.1"/>
                                          </p:val>
                                        </p:tav>
                                      </p:tavLst>
                                    </p:anim>
                                    <p:set>
                                      <p:cBhvr>
                                        <p:cTn id="55" dur="1" fill="hold">
                                          <p:stCondLst>
                                            <p:cond delay="999"/>
                                          </p:stCondLst>
                                        </p:cTn>
                                        <p:tgtEl>
                                          <p:spTgt spid="453642">
                                            <p:txEl>
                                              <p:pRg st="0" end="0"/>
                                            </p:txEl>
                                          </p:spTgt>
                                        </p:tgtEl>
                                        <p:attrNameLst>
                                          <p:attrName>style.visibility</p:attrName>
                                        </p:attrNameLst>
                                      </p:cBhvr>
                                      <p:to>
                                        <p:strVal val="hidden"/>
                                      </p:to>
                                    </p:set>
                                  </p:childTnLst>
                                </p:cTn>
                              </p:par>
                              <p:par>
                                <p:cTn id="56" presetID="42" presetClass="exit" presetSubtype="0" fill="hold" grpId="1" nodeType="withEffect">
                                  <p:stCondLst>
                                    <p:cond delay="0"/>
                                  </p:stCondLst>
                                  <p:childTnLst>
                                    <p:animEffect transition="out" filter="fade">
                                      <p:cBhvr>
                                        <p:cTn id="57" dur="1000"/>
                                        <p:tgtEl>
                                          <p:spTgt spid="453642">
                                            <p:txEl>
                                              <p:pRg st="1" end="1"/>
                                            </p:txEl>
                                          </p:spTgt>
                                        </p:tgtEl>
                                      </p:cBhvr>
                                    </p:animEffect>
                                    <p:anim calcmode="lin" valueType="num">
                                      <p:cBhvr>
                                        <p:cTn id="58" dur="1000"/>
                                        <p:tgtEl>
                                          <p:spTgt spid="453642">
                                            <p:txEl>
                                              <p:pRg st="1" end="1"/>
                                            </p:txEl>
                                          </p:spTgt>
                                        </p:tgtEl>
                                        <p:attrNameLst>
                                          <p:attrName>ppt_x</p:attrName>
                                        </p:attrNameLst>
                                      </p:cBhvr>
                                      <p:tavLst>
                                        <p:tav tm="0">
                                          <p:val>
                                            <p:strVal val="ppt_x"/>
                                          </p:val>
                                        </p:tav>
                                        <p:tav tm="100000">
                                          <p:val>
                                            <p:strVal val="ppt_x"/>
                                          </p:val>
                                        </p:tav>
                                      </p:tavLst>
                                    </p:anim>
                                    <p:anim calcmode="lin" valueType="num">
                                      <p:cBhvr>
                                        <p:cTn id="59" dur="1000"/>
                                        <p:tgtEl>
                                          <p:spTgt spid="453642">
                                            <p:txEl>
                                              <p:pRg st="1" end="1"/>
                                            </p:txEl>
                                          </p:spTgt>
                                        </p:tgtEl>
                                        <p:attrNameLst>
                                          <p:attrName>ppt_y</p:attrName>
                                        </p:attrNameLst>
                                      </p:cBhvr>
                                      <p:tavLst>
                                        <p:tav tm="0">
                                          <p:val>
                                            <p:strVal val="ppt_y"/>
                                          </p:val>
                                        </p:tav>
                                        <p:tav tm="100000">
                                          <p:val>
                                            <p:strVal val="ppt_y+.1"/>
                                          </p:val>
                                        </p:tav>
                                      </p:tavLst>
                                    </p:anim>
                                    <p:set>
                                      <p:cBhvr>
                                        <p:cTn id="60" dur="1" fill="hold">
                                          <p:stCondLst>
                                            <p:cond delay="999"/>
                                          </p:stCondLst>
                                        </p:cTn>
                                        <p:tgtEl>
                                          <p:spTgt spid="453642">
                                            <p:txEl>
                                              <p:pRg st="1" end="1"/>
                                            </p:txEl>
                                          </p:spTgt>
                                        </p:tgtEl>
                                        <p:attrNameLst>
                                          <p:attrName>style.visibility</p:attrName>
                                        </p:attrNameLst>
                                      </p:cBhvr>
                                      <p:to>
                                        <p:strVal val="hidden"/>
                                      </p:to>
                                    </p:set>
                                  </p:childTnLst>
                                </p:cTn>
                              </p:par>
                              <p:par>
                                <p:cTn id="61" presetID="42" presetClass="exit" presetSubtype="0" fill="hold" grpId="1" nodeType="withEffect">
                                  <p:stCondLst>
                                    <p:cond delay="0"/>
                                  </p:stCondLst>
                                  <p:childTnLst>
                                    <p:animEffect transition="out" filter="fade">
                                      <p:cBhvr>
                                        <p:cTn id="62" dur="1000"/>
                                        <p:tgtEl>
                                          <p:spTgt spid="453642">
                                            <p:txEl>
                                              <p:pRg st="2" end="2"/>
                                            </p:txEl>
                                          </p:spTgt>
                                        </p:tgtEl>
                                      </p:cBhvr>
                                    </p:animEffect>
                                    <p:anim calcmode="lin" valueType="num">
                                      <p:cBhvr>
                                        <p:cTn id="63" dur="1000"/>
                                        <p:tgtEl>
                                          <p:spTgt spid="453642">
                                            <p:txEl>
                                              <p:pRg st="2" end="2"/>
                                            </p:txEl>
                                          </p:spTgt>
                                        </p:tgtEl>
                                        <p:attrNameLst>
                                          <p:attrName>ppt_x</p:attrName>
                                        </p:attrNameLst>
                                      </p:cBhvr>
                                      <p:tavLst>
                                        <p:tav tm="0">
                                          <p:val>
                                            <p:strVal val="ppt_x"/>
                                          </p:val>
                                        </p:tav>
                                        <p:tav tm="100000">
                                          <p:val>
                                            <p:strVal val="ppt_x"/>
                                          </p:val>
                                        </p:tav>
                                      </p:tavLst>
                                    </p:anim>
                                    <p:anim calcmode="lin" valueType="num">
                                      <p:cBhvr>
                                        <p:cTn id="64" dur="1000"/>
                                        <p:tgtEl>
                                          <p:spTgt spid="453642">
                                            <p:txEl>
                                              <p:pRg st="2" end="2"/>
                                            </p:txEl>
                                          </p:spTgt>
                                        </p:tgtEl>
                                        <p:attrNameLst>
                                          <p:attrName>ppt_y</p:attrName>
                                        </p:attrNameLst>
                                      </p:cBhvr>
                                      <p:tavLst>
                                        <p:tav tm="0">
                                          <p:val>
                                            <p:strVal val="ppt_y"/>
                                          </p:val>
                                        </p:tav>
                                        <p:tav tm="100000">
                                          <p:val>
                                            <p:strVal val="ppt_y+.1"/>
                                          </p:val>
                                        </p:tav>
                                      </p:tavLst>
                                    </p:anim>
                                    <p:set>
                                      <p:cBhvr>
                                        <p:cTn id="65" dur="1" fill="hold">
                                          <p:stCondLst>
                                            <p:cond delay="999"/>
                                          </p:stCondLst>
                                        </p:cTn>
                                        <p:tgtEl>
                                          <p:spTgt spid="453642">
                                            <p:txEl>
                                              <p:pRg st="2" end="2"/>
                                            </p:txEl>
                                          </p:spTgt>
                                        </p:tgtEl>
                                        <p:attrNameLst>
                                          <p:attrName>style.visibility</p:attrName>
                                        </p:attrNameLst>
                                      </p:cBhvr>
                                      <p:to>
                                        <p:strVal val="hidden"/>
                                      </p:to>
                                    </p:set>
                                  </p:childTnLst>
                                </p:cTn>
                              </p:par>
                              <p:par>
                                <p:cTn id="66" presetID="42" presetClass="exit" presetSubtype="0" fill="hold" grpId="1" nodeType="withEffect">
                                  <p:stCondLst>
                                    <p:cond delay="0"/>
                                  </p:stCondLst>
                                  <p:childTnLst>
                                    <p:animEffect transition="out" filter="fade">
                                      <p:cBhvr>
                                        <p:cTn id="67" dur="1000"/>
                                        <p:tgtEl>
                                          <p:spTgt spid="453642">
                                            <p:txEl>
                                              <p:pRg st="3" end="3"/>
                                            </p:txEl>
                                          </p:spTgt>
                                        </p:tgtEl>
                                      </p:cBhvr>
                                    </p:animEffect>
                                    <p:anim calcmode="lin" valueType="num">
                                      <p:cBhvr>
                                        <p:cTn id="68" dur="1000"/>
                                        <p:tgtEl>
                                          <p:spTgt spid="453642">
                                            <p:txEl>
                                              <p:pRg st="3" end="3"/>
                                            </p:txEl>
                                          </p:spTgt>
                                        </p:tgtEl>
                                        <p:attrNameLst>
                                          <p:attrName>ppt_x</p:attrName>
                                        </p:attrNameLst>
                                      </p:cBhvr>
                                      <p:tavLst>
                                        <p:tav tm="0">
                                          <p:val>
                                            <p:strVal val="ppt_x"/>
                                          </p:val>
                                        </p:tav>
                                        <p:tav tm="100000">
                                          <p:val>
                                            <p:strVal val="ppt_x"/>
                                          </p:val>
                                        </p:tav>
                                      </p:tavLst>
                                    </p:anim>
                                    <p:anim calcmode="lin" valueType="num">
                                      <p:cBhvr>
                                        <p:cTn id="69" dur="1000"/>
                                        <p:tgtEl>
                                          <p:spTgt spid="453642">
                                            <p:txEl>
                                              <p:pRg st="3" end="3"/>
                                            </p:txEl>
                                          </p:spTgt>
                                        </p:tgtEl>
                                        <p:attrNameLst>
                                          <p:attrName>ppt_y</p:attrName>
                                        </p:attrNameLst>
                                      </p:cBhvr>
                                      <p:tavLst>
                                        <p:tav tm="0">
                                          <p:val>
                                            <p:strVal val="ppt_y"/>
                                          </p:val>
                                        </p:tav>
                                        <p:tav tm="100000">
                                          <p:val>
                                            <p:strVal val="ppt_y+.1"/>
                                          </p:val>
                                        </p:tav>
                                      </p:tavLst>
                                    </p:anim>
                                    <p:set>
                                      <p:cBhvr>
                                        <p:cTn id="70" dur="1" fill="hold">
                                          <p:stCondLst>
                                            <p:cond delay="999"/>
                                          </p:stCondLst>
                                        </p:cTn>
                                        <p:tgtEl>
                                          <p:spTgt spid="453642">
                                            <p:txEl>
                                              <p:pRg st="3" end="3"/>
                                            </p:txEl>
                                          </p:spTgt>
                                        </p:tgtEl>
                                        <p:attrNameLst>
                                          <p:attrName>style.visibility</p:attrName>
                                        </p:attrNameLst>
                                      </p:cBhvr>
                                      <p:to>
                                        <p:strVal val="hidden"/>
                                      </p:to>
                                    </p:set>
                                  </p:childTnLst>
                                </p:cTn>
                              </p:par>
                              <p:par>
                                <p:cTn id="71" presetID="42" presetClass="exit" presetSubtype="0" fill="hold" grpId="1" nodeType="withEffect">
                                  <p:stCondLst>
                                    <p:cond delay="0"/>
                                  </p:stCondLst>
                                  <p:childTnLst>
                                    <p:animEffect transition="out" filter="fade">
                                      <p:cBhvr>
                                        <p:cTn id="72" dur="1000"/>
                                        <p:tgtEl>
                                          <p:spTgt spid="453642">
                                            <p:txEl>
                                              <p:pRg st="4" end="4"/>
                                            </p:txEl>
                                          </p:spTgt>
                                        </p:tgtEl>
                                      </p:cBhvr>
                                    </p:animEffect>
                                    <p:anim calcmode="lin" valueType="num">
                                      <p:cBhvr>
                                        <p:cTn id="73" dur="1000"/>
                                        <p:tgtEl>
                                          <p:spTgt spid="453642">
                                            <p:txEl>
                                              <p:pRg st="4" end="4"/>
                                            </p:txEl>
                                          </p:spTgt>
                                        </p:tgtEl>
                                        <p:attrNameLst>
                                          <p:attrName>ppt_x</p:attrName>
                                        </p:attrNameLst>
                                      </p:cBhvr>
                                      <p:tavLst>
                                        <p:tav tm="0">
                                          <p:val>
                                            <p:strVal val="ppt_x"/>
                                          </p:val>
                                        </p:tav>
                                        <p:tav tm="100000">
                                          <p:val>
                                            <p:strVal val="ppt_x"/>
                                          </p:val>
                                        </p:tav>
                                      </p:tavLst>
                                    </p:anim>
                                    <p:anim calcmode="lin" valueType="num">
                                      <p:cBhvr>
                                        <p:cTn id="74" dur="1000"/>
                                        <p:tgtEl>
                                          <p:spTgt spid="453642">
                                            <p:txEl>
                                              <p:pRg st="4" end="4"/>
                                            </p:txEl>
                                          </p:spTgt>
                                        </p:tgtEl>
                                        <p:attrNameLst>
                                          <p:attrName>ppt_y</p:attrName>
                                        </p:attrNameLst>
                                      </p:cBhvr>
                                      <p:tavLst>
                                        <p:tav tm="0">
                                          <p:val>
                                            <p:strVal val="ppt_y"/>
                                          </p:val>
                                        </p:tav>
                                        <p:tav tm="100000">
                                          <p:val>
                                            <p:strVal val="ppt_y+.1"/>
                                          </p:val>
                                        </p:tav>
                                      </p:tavLst>
                                    </p:anim>
                                    <p:set>
                                      <p:cBhvr>
                                        <p:cTn id="75" dur="1" fill="hold">
                                          <p:stCondLst>
                                            <p:cond delay="999"/>
                                          </p:stCondLst>
                                        </p:cTn>
                                        <p:tgtEl>
                                          <p:spTgt spid="453642">
                                            <p:txEl>
                                              <p:pRg st="4" end="4"/>
                                            </p:txEl>
                                          </p:spTgt>
                                        </p:tgtEl>
                                        <p:attrNameLst>
                                          <p:attrName>style.visibility</p:attrName>
                                        </p:attrNameLst>
                                      </p:cBhvr>
                                      <p:to>
                                        <p:strVal val="hidden"/>
                                      </p:to>
                                    </p:set>
                                  </p:childTnLst>
                                </p:cTn>
                              </p:par>
                              <p:par>
                                <p:cTn id="76" presetID="42" presetClass="exit" presetSubtype="0" fill="hold" grpId="2" nodeType="withEffect">
                                  <p:stCondLst>
                                    <p:cond delay="0"/>
                                  </p:stCondLst>
                                  <p:childTnLst>
                                    <p:animEffect transition="out" filter="fade">
                                      <p:cBhvr>
                                        <p:cTn id="77" dur="1000"/>
                                        <p:tgtEl>
                                          <p:spTgt spid="453651"/>
                                        </p:tgtEl>
                                      </p:cBhvr>
                                    </p:animEffect>
                                    <p:anim calcmode="lin" valueType="num">
                                      <p:cBhvr>
                                        <p:cTn id="78" dur="1000"/>
                                        <p:tgtEl>
                                          <p:spTgt spid="453651"/>
                                        </p:tgtEl>
                                        <p:attrNameLst>
                                          <p:attrName>ppt_x</p:attrName>
                                        </p:attrNameLst>
                                      </p:cBhvr>
                                      <p:tavLst>
                                        <p:tav tm="0">
                                          <p:val>
                                            <p:strVal val="ppt_x"/>
                                          </p:val>
                                        </p:tav>
                                        <p:tav tm="100000">
                                          <p:val>
                                            <p:strVal val="ppt_x"/>
                                          </p:val>
                                        </p:tav>
                                      </p:tavLst>
                                    </p:anim>
                                    <p:anim calcmode="lin" valueType="num">
                                      <p:cBhvr>
                                        <p:cTn id="79" dur="1000"/>
                                        <p:tgtEl>
                                          <p:spTgt spid="453651"/>
                                        </p:tgtEl>
                                        <p:attrNameLst>
                                          <p:attrName>ppt_y</p:attrName>
                                        </p:attrNameLst>
                                      </p:cBhvr>
                                      <p:tavLst>
                                        <p:tav tm="0">
                                          <p:val>
                                            <p:strVal val="ppt_y"/>
                                          </p:val>
                                        </p:tav>
                                        <p:tav tm="100000">
                                          <p:val>
                                            <p:strVal val="ppt_y+.1"/>
                                          </p:val>
                                        </p:tav>
                                      </p:tavLst>
                                    </p:anim>
                                    <p:set>
                                      <p:cBhvr>
                                        <p:cTn id="80" dur="1" fill="hold">
                                          <p:stCondLst>
                                            <p:cond delay="999"/>
                                          </p:stCondLst>
                                        </p:cTn>
                                        <p:tgtEl>
                                          <p:spTgt spid="453651"/>
                                        </p:tgtEl>
                                        <p:attrNameLst>
                                          <p:attrName>style.visibility</p:attrName>
                                        </p:attrNameLst>
                                      </p:cBhvr>
                                      <p:to>
                                        <p:strVal val="hidden"/>
                                      </p:to>
                                    </p:set>
                                  </p:childTnLst>
                                </p:cTn>
                              </p:par>
                              <p:par>
                                <p:cTn id="81" presetID="42" presetClass="exit" presetSubtype="0" fill="hold" grpId="1" nodeType="withEffect">
                                  <p:stCondLst>
                                    <p:cond delay="0"/>
                                  </p:stCondLst>
                                  <p:childTnLst>
                                    <p:animEffect transition="out" filter="fade">
                                      <p:cBhvr>
                                        <p:cTn id="82" dur="1000"/>
                                        <p:tgtEl>
                                          <p:spTgt spid="453650"/>
                                        </p:tgtEl>
                                      </p:cBhvr>
                                    </p:animEffect>
                                    <p:anim calcmode="lin" valueType="num">
                                      <p:cBhvr>
                                        <p:cTn id="83" dur="1000"/>
                                        <p:tgtEl>
                                          <p:spTgt spid="453650"/>
                                        </p:tgtEl>
                                        <p:attrNameLst>
                                          <p:attrName>ppt_x</p:attrName>
                                        </p:attrNameLst>
                                      </p:cBhvr>
                                      <p:tavLst>
                                        <p:tav tm="0">
                                          <p:val>
                                            <p:strVal val="ppt_x"/>
                                          </p:val>
                                        </p:tav>
                                        <p:tav tm="100000">
                                          <p:val>
                                            <p:strVal val="ppt_x"/>
                                          </p:val>
                                        </p:tav>
                                      </p:tavLst>
                                    </p:anim>
                                    <p:anim calcmode="lin" valueType="num">
                                      <p:cBhvr>
                                        <p:cTn id="84" dur="1000"/>
                                        <p:tgtEl>
                                          <p:spTgt spid="453650"/>
                                        </p:tgtEl>
                                        <p:attrNameLst>
                                          <p:attrName>ppt_y</p:attrName>
                                        </p:attrNameLst>
                                      </p:cBhvr>
                                      <p:tavLst>
                                        <p:tav tm="0">
                                          <p:val>
                                            <p:strVal val="ppt_y"/>
                                          </p:val>
                                        </p:tav>
                                        <p:tav tm="100000">
                                          <p:val>
                                            <p:strVal val="ppt_y+.1"/>
                                          </p:val>
                                        </p:tav>
                                      </p:tavLst>
                                    </p:anim>
                                    <p:set>
                                      <p:cBhvr>
                                        <p:cTn id="85" dur="1" fill="hold">
                                          <p:stCondLst>
                                            <p:cond delay="999"/>
                                          </p:stCondLst>
                                        </p:cTn>
                                        <p:tgtEl>
                                          <p:spTgt spid="453650"/>
                                        </p:tgtEl>
                                        <p:attrNameLst>
                                          <p:attrName>style.visibility</p:attrName>
                                        </p:attrNameLst>
                                      </p:cBhvr>
                                      <p:to>
                                        <p:strVal val="hidden"/>
                                      </p:to>
                                    </p:set>
                                  </p:childTnLst>
                                </p:cTn>
                              </p:par>
                            </p:childTnLst>
                          </p:cTn>
                        </p:par>
                      </p:childTnLst>
                    </p:cTn>
                  </p:par>
                  <p:par>
                    <p:cTn id="86" fill="hold">
                      <p:stCondLst>
                        <p:cond delay="indefinite"/>
                      </p:stCondLst>
                      <p:childTnLst>
                        <p:par>
                          <p:cTn id="87" fill="hold">
                            <p:stCondLst>
                              <p:cond delay="0"/>
                            </p:stCondLst>
                            <p:childTnLst>
                              <p:par>
                                <p:cTn id="88" presetID="10" presetClass="entr" presetSubtype="0" fill="hold" grpId="0" nodeType="clickEffect">
                                  <p:stCondLst>
                                    <p:cond delay="0"/>
                                  </p:stCondLst>
                                  <p:childTnLst>
                                    <p:set>
                                      <p:cBhvr>
                                        <p:cTn id="89" dur="1" fill="hold">
                                          <p:stCondLst>
                                            <p:cond delay="0"/>
                                          </p:stCondLst>
                                        </p:cTn>
                                        <p:tgtEl>
                                          <p:spTgt spid="10"/>
                                        </p:tgtEl>
                                        <p:attrNameLst>
                                          <p:attrName>style.visibility</p:attrName>
                                        </p:attrNameLst>
                                      </p:cBhvr>
                                      <p:to>
                                        <p:strVal val="visible"/>
                                      </p:to>
                                    </p:set>
                                    <p:animEffect transition="in" filter="fade">
                                      <p:cBhvr>
                                        <p:cTn id="90" dur="500"/>
                                        <p:tgtEl>
                                          <p:spTgt spid="10"/>
                                        </p:tgtEl>
                                      </p:cBhvr>
                                    </p:animEffect>
                                  </p:childTnLst>
                                </p:cTn>
                              </p:par>
                              <p:par>
                                <p:cTn id="91" presetID="10" presetClass="entr" presetSubtype="0" fill="hold" grpId="0" nodeType="withEffect">
                                  <p:stCondLst>
                                    <p:cond delay="0"/>
                                  </p:stCondLst>
                                  <p:childTnLst>
                                    <p:set>
                                      <p:cBhvr>
                                        <p:cTn id="92" dur="1" fill="hold">
                                          <p:stCondLst>
                                            <p:cond delay="0"/>
                                          </p:stCondLst>
                                        </p:cTn>
                                        <p:tgtEl>
                                          <p:spTgt spid="11"/>
                                        </p:tgtEl>
                                        <p:attrNameLst>
                                          <p:attrName>style.visibility</p:attrName>
                                        </p:attrNameLst>
                                      </p:cBhvr>
                                      <p:to>
                                        <p:strVal val="visible"/>
                                      </p:to>
                                    </p:set>
                                    <p:animEffect transition="in" filter="fade">
                                      <p:cBhvr>
                                        <p:cTn id="93" dur="500"/>
                                        <p:tgtEl>
                                          <p:spTgt spid="11"/>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53642" grpId="0" build="allAtOnce"/>
      <p:bldP spid="453642" grpId="1" build="allAtOnce"/>
      <p:bldP spid="453648" grpId="0" animBg="1"/>
      <p:bldP spid="453648" grpId="1" animBg="1"/>
      <p:bldP spid="453650" grpId="0"/>
      <p:bldP spid="453650" grpId="1"/>
      <p:bldP spid="453651" grpId="0" animBg="1"/>
      <p:bldP spid="453651" grpId="1" animBg="1"/>
      <p:bldP spid="453651" grpId="2" animBg="1"/>
      <p:bldP spid="10" grpId="0"/>
      <p:bldP spid="11" grpId="0" animBg="1"/>
    </p:bldLst>
  </p:timing>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xmlns="" name="Office Theme" id="{62F939B6-93AF-4DB8-9C6B-D6C7DFDC589F}" vid="{4A3C46E8-61CC-4603-A589-7422A47A8E4A}"/>
    </a:ext>
  </a:extLst>
</a:theme>
</file>

<file path=ppt/theme/theme2.xml><?xml version="1.0" encoding="utf-8"?>
<a:theme xmlns:a="http://schemas.openxmlformats.org/drawingml/2006/main" name="1_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xmlns=""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548</TotalTime>
  <Words>1120</Words>
  <Application>Microsoft Office PowerPoint</Application>
  <PresentationFormat>Custom</PresentationFormat>
  <Paragraphs>117</Paragraphs>
  <Slides>10</Slides>
  <Notes>4</Notes>
  <HiddenSlides>0</HiddenSlides>
  <MMClips>0</MMClips>
  <ScaleCrop>false</ScaleCrop>
  <HeadingPairs>
    <vt:vector size="4" baseType="variant">
      <vt:variant>
        <vt:lpstr>Theme</vt:lpstr>
      </vt:variant>
      <vt:variant>
        <vt:i4>2</vt:i4>
      </vt:variant>
      <vt:variant>
        <vt:lpstr>Slide Titles</vt:lpstr>
      </vt:variant>
      <vt:variant>
        <vt:i4>10</vt:i4>
      </vt:variant>
    </vt:vector>
  </HeadingPairs>
  <TitlesOfParts>
    <vt:vector size="12" baseType="lpstr">
      <vt:lpstr>Office Theme</vt:lpstr>
      <vt:lpstr>1_Office Theme</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III.Ghi nhớ: SGK/51</vt:lpstr>
    </vt:vector>
  </TitlesOfParts>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Tuan Anh</dc:creator>
  <cp:lastModifiedBy>Admin</cp:lastModifiedBy>
  <cp:revision>69</cp:revision>
  <dcterms:created xsi:type="dcterms:W3CDTF">2018-04-03T09:21:02Z</dcterms:created>
  <dcterms:modified xsi:type="dcterms:W3CDTF">2023-03-19T04:30:39Z</dcterms:modified>
</cp:coreProperties>
</file>